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1" r:id="rId3"/>
    <p:sldId id="268" r:id="rId4"/>
    <p:sldId id="287" r:id="rId5"/>
    <p:sldId id="291" r:id="rId6"/>
    <p:sldId id="288" r:id="rId7"/>
    <p:sldId id="289" r:id="rId8"/>
    <p:sldId id="285" r:id="rId9"/>
    <p:sldId id="295" r:id="rId10"/>
    <p:sldId id="276" r:id="rId11"/>
    <p:sldId id="296" r:id="rId12"/>
    <p:sldId id="298" r:id="rId13"/>
    <p:sldId id="279" r:id="rId14"/>
    <p:sldId id="290" r:id="rId15"/>
    <p:sldId id="257" r:id="rId16"/>
    <p:sldId id="271" r:id="rId17"/>
    <p:sldId id="272" r:id="rId18"/>
    <p:sldId id="269" r:id="rId19"/>
    <p:sldId id="270" r:id="rId20"/>
    <p:sldId id="265" r:id="rId21"/>
    <p:sldId id="267" r:id="rId22"/>
    <p:sldId id="266" r:id="rId23"/>
    <p:sldId id="273" r:id="rId24"/>
    <p:sldId id="274" r:id="rId25"/>
    <p:sldId id="275" r:id="rId26"/>
    <p:sldId id="293" r:id="rId27"/>
    <p:sldId id="280" r:id="rId28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9B559E-0342-F656-A1B4-2DAE42E33C16}" name="Abhinay Mannepalli" initials="AM" userId="S::am2977@scarletmail.rutgers.edu::c66949a5-b9fc-40e4-b59e-2fda11f061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3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493EB-E6F1-48BD-BDA0-B88ADB689DB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2C1DC8-2EF1-4B7B-BB1B-54E7AAE73D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Exploring different Collaborative filtering algorithms presented in the lectures and identify areas of improvement</a:t>
          </a:r>
        </a:p>
      </dgm:t>
    </dgm:pt>
    <dgm:pt modelId="{728C3F41-5627-4C5D-B60B-96B27CD2ABF7}" type="parTrans" cxnId="{45EEF377-3B9E-41B0-9E0C-5BB87D0EAF81}">
      <dgm:prSet/>
      <dgm:spPr/>
      <dgm:t>
        <a:bodyPr/>
        <a:lstStyle/>
        <a:p>
          <a:endParaRPr lang="en-US"/>
        </a:p>
      </dgm:t>
    </dgm:pt>
    <dgm:pt modelId="{33E747B8-93CA-4006-9189-FEB2A91C21DF}" type="sibTrans" cxnId="{45EEF377-3B9E-41B0-9E0C-5BB87D0EAF81}">
      <dgm:prSet/>
      <dgm:spPr/>
      <dgm:t>
        <a:bodyPr/>
        <a:lstStyle/>
        <a:p>
          <a:endParaRPr lang="en-US"/>
        </a:p>
      </dgm:t>
    </dgm:pt>
    <dgm:pt modelId="{87CA3863-D1B7-444B-B326-E35175DFBB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existing Collaborative Filtering methods lack the ability to perform a cognitive reasoning and only possess the pattern learning and matching</a:t>
          </a:r>
        </a:p>
      </dgm:t>
    </dgm:pt>
    <dgm:pt modelId="{773AD72D-3833-4B5B-93BC-16A3C054F0AE}" type="parTrans" cxnId="{3580980B-B9A2-4DF4-8F2F-33FBD3921756}">
      <dgm:prSet/>
      <dgm:spPr/>
      <dgm:t>
        <a:bodyPr/>
        <a:lstStyle/>
        <a:p>
          <a:endParaRPr lang="en-US"/>
        </a:p>
      </dgm:t>
    </dgm:pt>
    <dgm:pt modelId="{7D119C44-A41A-466E-A741-196CB6007C82}" type="sibTrans" cxnId="{3580980B-B9A2-4DF4-8F2F-33FBD3921756}">
      <dgm:prSet/>
      <dgm:spPr/>
      <dgm:t>
        <a:bodyPr/>
        <a:lstStyle/>
        <a:p>
          <a:endParaRPr lang="en-US"/>
        </a:p>
      </dgm:t>
    </dgm:pt>
    <dgm:pt modelId="{DF19ED01-CC44-41AF-9E55-3B941BA037B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 fact, because recommendation is a cognition task rather than a perception task, it necessitates not only pattern learning and matching, but also cognitive reasoning</a:t>
          </a:r>
          <a:endParaRPr lang="en-US"/>
        </a:p>
      </dgm:t>
    </dgm:pt>
    <dgm:pt modelId="{04664959-5CEE-41CA-95C0-54E2CCB25B81}" type="parTrans" cxnId="{10A64E49-F75E-4D8D-B93E-08CEC8C5DD02}">
      <dgm:prSet/>
      <dgm:spPr/>
      <dgm:t>
        <a:bodyPr/>
        <a:lstStyle/>
        <a:p>
          <a:endParaRPr lang="en-US"/>
        </a:p>
      </dgm:t>
    </dgm:pt>
    <dgm:pt modelId="{EF78D356-C21F-47E7-99F9-B299F6623221}" type="sibTrans" cxnId="{10A64E49-F75E-4D8D-B93E-08CEC8C5DD02}">
      <dgm:prSet/>
      <dgm:spPr/>
      <dgm:t>
        <a:bodyPr/>
        <a:lstStyle/>
        <a:p>
          <a:endParaRPr lang="en-US"/>
        </a:p>
      </dgm:t>
    </dgm:pt>
    <dgm:pt modelId="{E8E8B000-7D1B-45A5-89E5-9C1727BE2E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Researchers suggested Neural Collaborative Reasoning (NCR) to attain this goal, which describes the recommendation problem as a differentiable (i.e., neural) logical reasoning problem based on wisdom of crowd(i.e., collaborative)</a:t>
          </a:r>
          <a:endParaRPr lang="en-US"/>
        </a:p>
      </dgm:t>
    </dgm:pt>
    <dgm:pt modelId="{DF5D848C-86BD-4DC6-9364-B992826A33CD}" type="parTrans" cxnId="{D13B350E-0028-45AF-A7CD-8FAB6310D1C4}">
      <dgm:prSet/>
      <dgm:spPr/>
      <dgm:t>
        <a:bodyPr/>
        <a:lstStyle/>
        <a:p>
          <a:endParaRPr lang="en-US"/>
        </a:p>
      </dgm:t>
    </dgm:pt>
    <dgm:pt modelId="{2320A474-09CE-4D28-B0FB-C5A0A544BCCA}" type="sibTrans" cxnId="{D13B350E-0028-45AF-A7CD-8FAB6310D1C4}">
      <dgm:prSet/>
      <dgm:spPr/>
      <dgm:t>
        <a:bodyPr/>
        <a:lstStyle/>
        <a:p>
          <a:endParaRPr lang="en-US"/>
        </a:p>
      </dgm:t>
    </dgm:pt>
    <dgm:pt modelId="{83570664-A626-4360-9864-021645E46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Key idea is to be able to:</a:t>
          </a:r>
        </a:p>
      </dgm:t>
    </dgm:pt>
    <dgm:pt modelId="{83770680-CE3F-428D-AACF-B414076C82CF}" type="parTrans" cxnId="{D7DA60D6-DA6A-450E-A52E-28F3566923B2}">
      <dgm:prSet/>
      <dgm:spPr/>
      <dgm:t>
        <a:bodyPr/>
        <a:lstStyle/>
        <a:p>
          <a:endParaRPr lang="en-US"/>
        </a:p>
      </dgm:t>
    </dgm:pt>
    <dgm:pt modelId="{DE30884C-04AF-4D89-86F0-426F65DC965D}" type="sibTrans" cxnId="{D7DA60D6-DA6A-450E-A52E-28F3566923B2}">
      <dgm:prSet/>
      <dgm:spPr/>
      <dgm:t>
        <a:bodyPr/>
        <a:lstStyle/>
        <a:p>
          <a:endParaRPr lang="en-US"/>
        </a:p>
      </dgm:t>
    </dgm:pt>
    <dgm:pt modelId="{6D8788B4-2AE5-461C-A4A8-33FB2922166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/>
            <a:t>Learning logical variables as vectors in logical embedding space </a:t>
          </a:r>
        </a:p>
      </dgm:t>
    </dgm:pt>
    <dgm:pt modelId="{C5EEE562-F51F-4D25-8520-B78FD1D61C01}" type="parTrans" cxnId="{2D86264A-238D-4A6B-85ED-5EC40A9F9BB2}">
      <dgm:prSet/>
      <dgm:spPr/>
      <dgm:t>
        <a:bodyPr/>
        <a:lstStyle/>
        <a:p>
          <a:endParaRPr lang="en-US"/>
        </a:p>
      </dgm:t>
    </dgm:pt>
    <dgm:pt modelId="{968C292E-BBBC-41A8-B6D4-EDF8B24726D0}" type="sibTrans" cxnId="{2D86264A-238D-4A6B-85ED-5EC40A9F9BB2}">
      <dgm:prSet/>
      <dgm:spPr/>
      <dgm:t>
        <a:bodyPr/>
        <a:lstStyle/>
        <a:p>
          <a:endParaRPr lang="en-US"/>
        </a:p>
      </dgm:t>
    </dgm:pt>
    <dgm:pt modelId="{D64D8F27-91FD-465E-B278-FEBE39B2E9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/>
            <a:t>Learning logical operations as neural modules in the latent space</a:t>
          </a:r>
        </a:p>
      </dgm:t>
    </dgm:pt>
    <dgm:pt modelId="{C65BE9D6-1C19-4229-8016-E0D658C06423}" type="parTrans" cxnId="{4540C6DD-D86E-467E-9069-4E740AA72F2D}">
      <dgm:prSet/>
      <dgm:spPr/>
      <dgm:t>
        <a:bodyPr/>
        <a:lstStyle/>
        <a:p>
          <a:endParaRPr lang="en-US"/>
        </a:p>
      </dgm:t>
    </dgm:pt>
    <dgm:pt modelId="{2C66E253-74E6-485D-8C86-4FAC89BBBB6A}" type="sibTrans" cxnId="{4540C6DD-D86E-467E-9069-4E740AA72F2D}">
      <dgm:prSet/>
      <dgm:spPr/>
      <dgm:t>
        <a:bodyPr/>
        <a:lstStyle/>
        <a:p>
          <a:endParaRPr lang="en-US"/>
        </a:p>
      </dgm:t>
    </dgm:pt>
    <dgm:pt modelId="{3ABBB678-D4FD-41B9-8AD5-90FB70396CDD}" type="pres">
      <dgm:prSet presAssocID="{96D493EB-E6F1-48BD-BDA0-B88ADB689DB3}" presName="root" presStyleCnt="0">
        <dgm:presLayoutVars>
          <dgm:dir/>
          <dgm:resizeHandles val="exact"/>
        </dgm:presLayoutVars>
      </dgm:prSet>
      <dgm:spPr/>
    </dgm:pt>
    <dgm:pt modelId="{3900BD1E-BC6E-44CC-8B98-B3DFD330EF74}" type="pres">
      <dgm:prSet presAssocID="{102C1DC8-2EF1-4B7B-BB1B-54E7AAE73DA8}" presName="compNode" presStyleCnt="0"/>
      <dgm:spPr/>
    </dgm:pt>
    <dgm:pt modelId="{BD3BDEE9-3AAD-42A5-80CA-A64F02CAD2EE}" type="pres">
      <dgm:prSet presAssocID="{102C1DC8-2EF1-4B7B-BB1B-54E7AAE73DA8}" presName="bgRect" presStyleLbl="bgShp" presStyleIdx="0" presStyleCnt="5"/>
      <dgm:spPr/>
    </dgm:pt>
    <dgm:pt modelId="{DCECA3CD-4ACC-4A6A-BA97-899A09A96371}" type="pres">
      <dgm:prSet presAssocID="{102C1DC8-2EF1-4B7B-BB1B-54E7AAE73DA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C6817E-118B-44D3-8084-DD070D77FCF7}" type="pres">
      <dgm:prSet presAssocID="{102C1DC8-2EF1-4B7B-BB1B-54E7AAE73DA8}" presName="spaceRect" presStyleCnt="0"/>
      <dgm:spPr/>
    </dgm:pt>
    <dgm:pt modelId="{A7F83792-A7F5-4027-B523-B8B7C9699B36}" type="pres">
      <dgm:prSet presAssocID="{102C1DC8-2EF1-4B7B-BB1B-54E7AAE73DA8}" presName="parTx" presStyleLbl="revTx" presStyleIdx="0" presStyleCnt="6">
        <dgm:presLayoutVars>
          <dgm:chMax val="0"/>
          <dgm:chPref val="0"/>
        </dgm:presLayoutVars>
      </dgm:prSet>
      <dgm:spPr/>
    </dgm:pt>
    <dgm:pt modelId="{4B21A0CE-07FD-41F5-AE2F-D0D881EBE7EC}" type="pres">
      <dgm:prSet presAssocID="{33E747B8-93CA-4006-9189-FEB2A91C21DF}" presName="sibTrans" presStyleCnt="0"/>
      <dgm:spPr/>
    </dgm:pt>
    <dgm:pt modelId="{5608AE45-EBA1-466A-92B0-5EA465AAB9A1}" type="pres">
      <dgm:prSet presAssocID="{87CA3863-D1B7-444B-B326-E35175DFBB8E}" presName="compNode" presStyleCnt="0"/>
      <dgm:spPr/>
    </dgm:pt>
    <dgm:pt modelId="{CF3413F6-23DC-44AF-816D-33E5A86C34D0}" type="pres">
      <dgm:prSet presAssocID="{87CA3863-D1B7-444B-B326-E35175DFBB8E}" presName="bgRect" presStyleLbl="bgShp" presStyleIdx="1" presStyleCnt="5"/>
      <dgm:spPr/>
    </dgm:pt>
    <dgm:pt modelId="{20D4E2A7-FB2B-4B65-8457-A3E24FA1E888}" type="pres">
      <dgm:prSet presAssocID="{87CA3863-D1B7-444B-B326-E35175DFBB8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0B93B8E-D528-416F-8641-52F32B1ED154}" type="pres">
      <dgm:prSet presAssocID="{87CA3863-D1B7-444B-B326-E35175DFBB8E}" presName="spaceRect" presStyleCnt="0"/>
      <dgm:spPr/>
    </dgm:pt>
    <dgm:pt modelId="{AE576712-580C-4A75-A5C2-F0E3C07DE506}" type="pres">
      <dgm:prSet presAssocID="{87CA3863-D1B7-444B-B326-E35175DFBB8E}" presName="parTx" presStyleLbl="revTx" presStyleIdx="1" presStyleCnt="6">
        <dgm:presLayoutVars>
          <dgm:chMax val="0"/>
          <dgm:chPref val="0"/>
        </dgm:presLayoutVars>
      </dgm:prSet>
      <dgm:spPr/>
    </dgm:pt>
    <dgm:pt modelId="{EC0B989C-F2E3-427A-A96A-CE62EF7642AA}" type="pres">
      <dgm:prSet presAssocID="{7D119C44-A41A-466E-A741-196CB6007C82}" presName="sibTrans" presStyleCnt="0"/>
      <dgm:spPr/>
    </dgm:pt>
    <dgm:pt modelId="{27E7953E-19A0-4B9D-BA84-466C2B892567}" type="pres">
      <dgm:prSet presAssocID="{DF19ED01-CC44-41AF-9E55-3B941BA037B7}" presName="compNode" presStyleCnt="0"/>
      <dgm:spPr/>
    </dgm:pt>
    <dgm:pt modelId="{D33FDA30-00F5-4E11-B1BD-D1C2FBC0B434}" type="pres">
      <dgm:prSet presAssocID="{DF19ED01-CC44-41AF-9E55-3B941BA037B7}" presName="bgRect" presStyleLbl="bgShp" presStyleIdx="2" presStyleCnt="5"/>
      <dgm:spPr/>
    </dgm:pt>
    <dgm:pt modelId="{A312EA5B-C97F-4640-A7AE-6FE5B414117E}" type="pres">
      <dgm:prSet presAssocID="{DF19ED01-CC44-41AF-9E55-3B941BA037B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0264CFF-1848-491E-B3AE-ED8E1A52C991}" type="pres">
      <dgm:prSet presAssocID="{DF19ED01-CC44-41AF-9E55-3B941BA037B7}" presName="spaceRect" presStyleCnt="0"/>
      <dgm:spPr/>
    </dgm:pt>
    <dgm:pt modelId="{12E9114B-7356-4CBF-A493-1E23E1FC66CE}" type="pres">
      <dgm:prSet presAssocID="{DF19ED01-CC44-41AF-9E55-3B941BA037B7}" presName="parTx" presStyleLbl="revTx" presStyleIdx="2" presStyleCnt="6">
        <dgm:presLayoutVars>
          <dgm:chMax val="0"/>
          <dgm:chPref val="0"/>
        </dgm:presLayoutVars>
      </dgm:prSet>
      <dgm:spPr/>
    </dgm:pt>
    <dgm:pt modelId="{3D140F42-425E-475E-9239-E8F04DA2D812}" type="pres">
      <dgm:prSet presAssocID="{EF78D356-C21F-47E7-99F9-B299F6623221}" presName="sibTrans" presStyleCnt="0"/>
      <dgm:spPr/>
    </dgm:pt>
    <dgm:pt modelId="{07311AA4-11D2-42F1-A7F5-37B1D51446A9}" type="pres">
      <dgm:prSet presAssocID="{E8E8B000-7D1B-45A5-89E5-9C1727BE2E08}" presName="compNode" presStyleCnt="0"/>
      <dgm:spPr/>
    </dgm:pt>
    <dgm:pt modelId="{5366D0E3-6FE0-48C7-86EA-D26D3D3CD3CC}" type="pres">
      <dgm:prSet presAssocID="{E8E8B000-7D1B-45A5-89E5-9C1727BE2E08}" presName="bgRect" presStyleLbl="bgShp" presStyleIdx="3" presStyleCnt="5"/>
      <dgm:spPr/>
    </dgm:pt>
    <dgm:pt modelId="{D7C3B30F-5354-433E-B5A2-50A8DEB60810}" type="pres">
      <dgm:prSet presAssocID="{E8E8B000-7D1B-45A5-89E5-9C1727BE2E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2791C341-C676-40C2-A8F1-AD5689E4F83A}" type="pres">
      <dgm:prSet presAssocID="{E8E8B000-7D1B-45A5-89E5-9C1727BE2E08}" presName="spaceRect" presStyleCnt="0"/>
      <dgm:spPr/>
    </dgm:pt>
    <dgm:pt modelId="{0D1D3B0E-5F54-4163-9744-CAC5E6C769E4}" type="pres">
      <dgm:prSet presAssocID="{E8E8B000-7D1B-45A5-89E5-9C1727BE2E08}" presName="parTx" presStyleLbl="revTx" presStyleIdx="3" presStyleCnt="6">
        <dgm:presLayoutVars>
          <dgm:chMax val="0"/>
          <dgm:chPref val="0"/>
        </dgm:presLayoutVars>
      </dgm:prSet>
      <dgm:spPr/>
    </dgm:pt>
    <dgm:pt modelId="{CBCDED9E-4FD6-442B-BDF4-9B2D7D794269}" type="pres">
      <dgm:prSet presAssocID="{2320A474-09CE-4D28-B0FB-C5A0A544BCCA}" presName="sibTrans" presStyleCnt="0"/>
      <dgm:spPr/>
    </dgm:pt>
    <dgm:pt modelId="{06DCF3E8-BBD5-4273-86DA-BA772D938816}" type="pres">
      <dgm:prSet presAssocID="{83570664-A626-4360-9864-021645E46B47}" presName="compNode" presStyleCnt="0"/>
      <dgm:spPr/>
    </dgm:pt>
    <dgm:pt modelId="{BD12F7B8-BD92-4C26-BE61-ED965F651877}" type="pres">
      <dgm:prSet presAssocID="{83570664-A626-4360-9864-021645E46B47}" presName="bgRect" presStyleLbl="bgShp" presStyleIdx="4" presStyleCnt="5"/>
      <dgm:spPr/>
    </dgm:pt>
    <dgm:pt modelId="{46268EDF-0528-4B10-8AB4-86B778B94D08}" type="pres">
      <dgm:prSet presAssocID="{83570664-A626-4360-9864-021645E46B4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A40C909-1BFC-49E4-9AF7-8DCCA3298939}" type="pres">
      <dgm:prSet presAssocID="{83570664-A626-4360-9864-021645E46B47}" presName="spaceRect" presStyleCnt="0"/>
      <dgm:spPr/>
    </dgm:pt>
    <dgm:pt modelId="{E27F1321-3388-4112-87EC-76DEAA83AE1B}" type="pres">
      <dgm:prSet presAssocID="{83570664-A626-4360-9864-021645E46B47}" presName="parTx" presStyleLbl="revTx" presStyleIdx="4" presStyleCnt="6">
        <dgm:presLayoutVars>
          <dgm:chMax val="0"/>
          <dgm:chPref val="0"/>
        </dgm:presLayoutVars>
      </dgm:prSet>
      <dgm:spPr/>
    </dgm:pt>
    <dgm:pt modelId="{24398464-E419-4F90-9C6A-F14BF8AD85B9}" type="pres">
      <dgm:prSet presAssocID="{83570664-A626-4360-9864-021645E46B47}" presName="desTx" presStyleLbl="revTx" presStyleIdx="5" presStyleCnt="6">
        <dgm:presLayoutVars/>
      </dgm:prSet>
      <dgm:spPr/>
    </dgm:pt>
  </dgm:ptLst>
  <dgm:cxnLst>
    <dgm:cxn modelId="{C0B65409-E31D-4FFE-881B-4564B88E35B3}" type="presOf" srcId="{102C1DC8-2EF1-4B7B-BB1B-54E7AAE73DA8}" destId="{A7F83792-A7F5-4027-B523-B8B7C9699B36}" srcOrd="0" destOrd="0" presId="urn:microsoft.com/office/officeart/2018/2/layout/IconVerticalSolidList"/>
    <dgm:cxn modelId="{3580980B-B9A2-4DF4-8F2F-33FBD3921756}" srcId="{96D493EB-E6F1-48BD-BDA0-B88ADB689DB3}" destId="{87CA3863-D1B7-444B-B326-E35175DFBB8E}" srcOrd="1" destOrd="0" parTransId="{773AD72D-3833-4B5B-93BC-16A3C054F0AE}" sibTransId="{7D119C44-A41A-466E-A741-196CB6007C82}"/>
    <dgm:cxn modelId="{D13B350E-0028-45AF-A7CD-8FAB6310D1C4}" srcId="{96D493EB-E6F1-48BD-BDA0-B88ADB689DB3}" destId="{E8E8B000-7D1B-45A5-89E5-9C1727BE2E08}" srcOrd="3" destOrd="0" parTransId="{DF5D848C-86BD-4DC6-9364-B992826A33CD}" sibTransId="{2320A474-09CE-4D28-B0FB-C5A0A544BCCA}"/>
    <dgm:cxn modelId="{10A64E49-F75E-4D8D-B93E-08CEC8C5DD02}" srcId="{96D493EB-E6F1-48BD-BDA0-B88ADB689DB3}" destId="{DF19ED01-CC44-41AF-9E55-3B941BA037B7}" srcOrd="2" destOrd="0" parTransId="{04664959-5CEE-41CA-95C0-54E2CCB25B81}" sibTransId="{EF78D356-C21F-47E7-99F9-B299F6623221}"/>
    <dgm:cxn modelId="{2D86264A-238D-4A6B-85ED-5EC40A9F9BB2}" srcId="{83570664-A626-4360-9864-021645E46B47}" destId="{6D8788B4-2AE5-461C-A4A8-33FB2922166E}" srcOrd="0" destOrd="0" parTransId="{C5EEE562-F51F-4D25-8520-B78FD1D61C01}" sibTransId="{968C292E-BBBC-41A8-B6D4-EDF8B24726D0}"/>
    <dgm:cxn modelId="{E7709451-7C66-4D32-AD5C-1A3AD546CA11}" type="presOf" srcId="{96D493EB-E6F1-48BD-BDA0-B88ADB689DB3}" destId="{3ABBB678-D4FD-41B9-8AD5-90FB70396CDD}" srcOrd="0" destOrd="0" presId="urn:microsoft.com/office/officeart/2018/2/layout/IconVerticalSolidList"/>
    <dgm:cxn modelId="{3FAD606D-610D-4434-BF68-008BAB2A5880}" type="presOf" srcId="{87CA3863-D1B7-444B-B326-E35175DFBB8E}" destId="{AE576712-580C-4A75-A5C2-F0E3C07DE506}" srcOrd="0" destOrd="0" presId="urn:microsoft.com/office/officeart/2018/2/layout/IconVerticalSolidList"/>
    <dgm:cxn modelId="{45EEF377-3B9E-41B0-9E0C-5BB87D0EAF81}" srcId="{96D493EB-E6F1-48BD-BDA0-B88ADB689DB3}" destId="{102C1DC8-2EF1-4B7B-BB1B-54E7AAE73DA8}" srcOrd="0" destOrd="0" parTransId="{728C3F41-5627-4C5D-B60B-96B27CD2ABF7}" sibTransId="{33E747B8-93CA-4006-9189-FEB2A91C21DF}"/>
    <dgm:cxn modelId="{D5D06784-450F-4D87-B052-DF59FBB9AA96}" type="presOf" srcId="{E8E8B000-7D1B-45A5-89E5-9C1727BE2E08}" destId="{0D1D3B0E-5F54-4163-9744-CAC5E6C769E4}" srcOrd="0" destOrd="0" presId="urn:microsoft.com/office/officeart/2018/2/layout/IconVerticalSolidList"/>
    <dgm:cxn modelId="{C6BBBC9A-6DEA-45A6-B0AD-00C2B17314AA}" type="presOf" srcId="{83570664-A626-4360-9864-021645E46B47}" destId="{E27F1321-3388-4112-87EC-76DEAA83AE1B}" srcOrd="0" destOrd="0" presId="urn:microsoft.com/office/officeart/2018/2/layout/IconVerticalSolidList"/>
    <dgm:cxn modelId="{D7DA60D6-DA6A-450E-A52E-28F3566923B2}" srcId="{96D493EB-E6F1-48BD-BDA0-B88ADB689DB3}" destId="{83570664-A626-4360-9864-021645E46B47}" srcOrd="4" destOrd="0" parTransId="{83770680-CE3F-428D-AACF-B414076C82CF}" sibTransId="{DE30884C-04AF-4D89-86F0-426F65DC965D}"/>
    <dgm:cxn modelId="{4540C6DD-D86E-467E-9069-4E740AA72F2D}" srcId="{83570664-A626-4360-9864-021645E46B47}" destId="{D64D8F27-91FD-465E-B278-FEBE39B2E9B0}" srcOrd="1" destOrd="0" parTransId="{C65BE9D6-1C19-4229-8016-E0D658C06423}" sibTransId="{2C66E253-74E6-485D-8C86-4FAC89BBBB6A}"/>
    <dgm:cxn modelId="{1E5F31E1-1192-4761-9532-9E9FFD9BE3D1}" type="presOf" srcId="{6D8788B4-2AE5-461C-A4A8-33FB2922166E}" destId="{24398464-E419-4F90-9C6A-F14BF8AD85B9}" srcOrd="0" destOrd="0" presId="urn:microsoft.com/office/officeart/2018/2/layout/IconVerticalSolidList"/>
    <dgm:cxn modelId="{9693E4EB-94A4-4665-85BD-58BF28D52A86}" type="presOf" srcId="{D64D8F27-91FD-465E-B278-FEBE39B2E9B0}" destId="{24398464-E419-4F90-9C6A-F14BF8AD85B9}" srcOrd="0" destOrd="1" presId="urn:microsoft.com/office/officeart/2018/2/layout/IconVerticalSolidList"/>
    <dgm:cxn modelId="{E68A47FC-C6BF-4445-B9E1-490C70229428}" type="presOf" srcId="{DF19ED01-CC44-41AF-9E55-3B941BA037B7}" destId="{12E9114B-7356-4CBF-A493-1E23E1FC66CE}" srcOrd="0" destOrd="0" presId="urn:microsoft.com/office/officeart/2018/2/layout/IconVerticalSolidList"/>
    <dgm:cxn modelId="{8BD11E3E-BC28-45BA-87FA-271632C488B7}" type="presParOf" srcId="{3ABBB678-D4FD-41B9-8AD5-90FB70396CDD}" destId="{3900BD1E-BC6E-44CC-8B98-B3DFD330EF74}" srcOrd="0" destOrd="0" presId="urn:microsoft.com/office/officeart/2018/2/layout/IconVerticalSolidList"/>
    <dgm:cxn modelId="{BE076EC3-F879-498B-A802-219CF1FBB541}" type="presParOf" srcId="{3900BD1E-BC6E-44CC-8B98-B3DFD330EF74}" destId="{BD3BDEE9-3AAD-42A5-80CA-A64F02CAD2EE}" srcOrd="0" destOrd="0" presId="urn:microsoft.com/office/officeart/2018/2/layout/IconVerticalSolidList"/>
    <dgm:cxn modelId="{F088D5B0-3013-44C3-AC1B-39A922BC377E}" type="presParOf" srcId="{3900BD1E-BC6E-44CC-8B98-B3DFD330EF74}" destId="{DCECA3CD-4ACC-4A6A-BA97-899A09A96371}" srcOrd="1" destOrd="0" presId="urn:microsoft.com/office/officeart/2018/2/layout/IconVerticalSolidList"/>
    <dgm:cxn modelId="{BC1C0E1B-AB42-4F60-A779-99527BDBB626}" type="presParOf" srcId="{3900BD1E-BC6E-44CC-8B98-B3DFD330EF74}" destId="{99C6817E-118B-44D3-8084-DD070D77FCF7}" srcOrd="2" destOrd="0" presId="urn:microsoft.com/office/officeart/2018/2/layout/IconVerticalSolidList"/>
    <dgm:cxn modelId="{131A1D5B-9C1E-44E0-AE40-F6C8F0D92DA2}" type="presParOf" srcId="{3900BD1E-BC6E-44CC-8B98-B3DFD330EF74}" destId="{A7F83792-A7F5-4027-B523-B8B7C9699B36}" srcOrd="3" destOrd="0" presId="urn:microsoft.com/office/officeart/2018/2/layout/IconVerticalSolidList"/>
    <dgm:cxn modelId="{4DA3C7E5-184D-47C0-A812-1FD61DF814F6}" type="presParOf" srcId="{3ABBB678-D4FD-41B9-8AD5-90FB70396CDD}" destId="{4B21A0CE-07FD-41F5-AE2F-D0D881EBE7EC}" srcOrd="1" destOrd="0" presId="urn:microsoft.com/office/officeart/2018/2/layout/IconVerticalSolidList"/>
    <dgm:cxn modelId="{39645C8F-A3A3-416E-98BE-15DEE2F4A4D6}" type="presParOf" srcId="{3ABBB678-D4FD-41B9-8AD5-90FB70396CDD}" destId="{5608AE45-EBA1-466A-92B0-5EA465AAB9A1}" srcOrd="2" destOrd="0" presId="urn:microsoft.com/office/officeart/2018/2/layout/IconVerticalSolidList"/>
    <dgm:cxn modelId="{8B0AA399-D9E6-4178-A513-9FBFF3D790A0}" type="presParOf" srcId="{5608AE45-EBA1-466A-92B0-5EA465AAB9A1}" destId="{CF3413F6-23DC-44AF-816D-33E5A86C34D0}" srcOrd="0" destOrd="0" presId="urn:microsoft.com/office/officeart/2018/2/layout/IconVerticalSolidList"/>
    <dgm:cxn modelId="{7DA16B0B-80FF-4ECB-A120-64DD700292DE}" type="presParOf" srcId="{5608AE45-EBA1-466A-92B0-5EA465AAB9A1}" destId="{20D4E2A7-FB2B-4B65-8457-A3E24FA1E888}" srcOrd="1" destOrd="0" presId="urn:microsoft.com/office/officeart/2018/2/layout/IconVerticalSolidList"/>
    <dgm:cxn modelId="{D15CEF25-8DF3-4001-9F20-21613E763934}" type="presParOf" srcId="{5608AE45-EBA1-466A-92B0-5EA465AAB9A1}" destId="{60B93B8E-D528-416F-8641-52F32B1ED154}" srcOrd="2" destOrd="0" presId="urn:microsoft.com/office/officeart/2018/2/layout/IconVerticalSolidList"/>
    <dgm:cxn modelId="{8B296462-64E8-490F-BCCB-E105360878F8}" type="presParOf" srcId="{5608AE45-EBA1-466A-92B0-5EA465AAB9A1}" destId="{AE576712-580C-4A75-A5C2-F0E3C07DE506}" srcOrd="3" destOrd="0" presId="urn:microsoft.com/office/officeart/2018/2/layout/IconVerticalSolidList"/>
    <dgm:cxn modelId="{D09C44DA-EF55-41DC-A00C-CF8F8E5FD281}" type="presParOf" srcId="{3ABBB678-D4FD-41B9-8AD5-90FB70396CDD}" destId="{EC0B989C-F2E3-427A-A96A-CE62EF7642AA}" srcOrd="3" destOrd="0" presId="urn:microsoft.com/office/officeart/2018/2/layout/IconVerticalSolidList"/>
    <dgm:cxn modelId="{D26BB3A1-60D7-49FF-A84D-1ACD35E69287}" type="presParOf" srcId="{3ABBB678-D4FD-41B9-8AD5-90FB70396CDD}" destId="{27E7953E-19A0-4B9D-BA84-466C2B892567}" srcOrd="4" destOrd="0" presId="urn:microsoft.com/office/officeart/2018/2/layout/IconVerticalSolidList"/>
    <dgm:cxn modelId="{1F602D51-C010-4B5A-A9CA-0C549819248D}" type="presParOf" srcId="{27E7953E-19A0-4B9D-BA84-466C2B892567}" destId="{D33FDA30-00F5-4E11-B1BD-D1C2FBC0B434}" srcOrd="0" destOrd="0" presId="urn:microsoft.com/office/officeart/2018/2/layout/IconVerticalSolidList"/>
    <dgm:cxn modelId="{D77DBBBD-66CF-47CE-9DCA-3A186BB9A30E}" type="presParOf" srcId="{27E7953E-19A0-4B9D-BA84-466C2B892567}" destId="{A312EA5B-C97F-4640-A7AE-6FE5B414117E}" srcOrd="1" destOrd="0" presId="urn:microsoft.com/office/officeart/2018/2/layout/IconVerticalSolidList"/>
    <dgm:cxn modelId="{9479A3AB-F892-4216-B2E1-F12AAF30A914}" type="presParOf" srcId="{27E7953E-19A0-4B9D-BA84-466C2B892567}" destId="{E0264CFF-1848-491E-B3AE-ED8E1A52C991}" srcOrd="2" destOrd="0" presId="urn:microsoft.com/office/officeart/2018/2/layout/IconVerticalSolidList"/>
    <dgm:cxn modelId="{8503DA84-39E3-4831-8CAC-E4E38B7EA1BA}" type="presParOf" srcId="{27E7953E-19A0-4B9D-BA84-466C2B892567}" destId="{12E9114B-7356-4CBF-A493-1E23E1FC66CE}" srcOrd="3" destOrd="0" presId="urn:microsoft.com/office/officeart/2018/2/layout/IconVerticalSolidList"/>
    <dgm:cxn modelId="{54D9F9F2-2303-49FA-A542-853DBEE7F300}" type="presParOf" srcId="{3ABBB678-D4FD-41B9-8AD5-90FB70396CDD}" destId="{3D140F42-425E-475E-9239-E8F04DA2D812}" srcOrd="5" destOrd="0" presId="urn:microsoft.com/office/officeart/2018/2/layout/IconVerticalSolidList"/>
    <dgm:cxn modelId="{2B1B7818-1FBA-4263-A2D0-75FC5EBDEE77}" type="presParOf" srcId="{3ABBB678-D4FD-41B9-8AD5-90FB70396CDD}" destId="{07311AA4-11D2-42F1-A7F5-37B1D51446A9}" srcOrd="6" destOrd="0" presId="urn:microsoft.com/office/officeart/2018/2/layout/IconVerticalSolidList"/>
    <dgm:cxn modelId="{53600CC3-0D55-49CA-8C0B-7BD9571A1A48}" type="presParOf" srcId="{07311AA4-11D2-42F1-A7F5-37B1D51446A9}" destId="{5366D0E3-6FE0-48C7-86EA-D26D3D3CD3CC}" srcOrd="0" destOrd="0" presId="urn:microsoft.com/office/officeart/2018/2/layout/IconVerticalSolidList"/>
    <dgm:cxn modelId="{7E4AA120-A862-427F-8CEA-ABA6134BA42E}" type="presParOf" srcId="{07311AA4-11D2-42F1-A7F5-37B1D51446A9}" destId="{D7C3B30F-5354-433E-B5A2-50A8DEB60810}" srcOrd="1" destOrd="0" presId="urn:microsoft.com/office/officeart/2018/2/layout/IconVerticalSolidList"/>
    <dgm:cxn modelId="{74D1812C-DDF4-4449-BF8A-984D7BD6251F}" type="presParOf" srcId="{07311AA4-11D2-42F1-A7F5-37B1D51446A9}" destId="{2791C341-C676-40C2-A8F1-AD5689E4F83A}" srcOrd="2" destOrd="0" presId="urn:microsoft.com/office/officeart/2018/2/layout/IconVerticalSolidList"/>
    <dgm:cxn modelId="{1E85D885-7601-4F6C-A23F-C53564BE1080}" type="presParOf" srcId="{07311AA4-11D2-42F1-A7F5-37B1D51446A9}" destId="{0D1D3B0E-5F54-4163-9744-CAC5E6C769E4}" srcOrd="3" destOrd="0" presId="urn:microsoft.com/office/officeart/2018/2/layout/IconVerticalSolidList"/>
    <dgm:cxn modelId="{D1E43610-94AC-4BC7-B139-067D34130FCA}" type="presParOf" srcId="{3ABBB678-D4FD-41B9-8AD5-90FB70396CDD}" destId="{CBCDED9E-4FD6-442B-BDF4-9B2D7D794269}" srcOrd="7" destOrd="0" presId="urn:microsoft.com/office/officeart/2018/2/layout/IconVerticalSolidList"/>
    <dgm:cxn modelId="{515C3090-3FC1-4A88-B81C-1C4C230F5E9D}" type="presParOf" srcId="{3ABBB678-D4FD-41B9-8AD5-90FB70396CDD}" destId="{06DCF3E8-BBD5-4273-86DA-BA772D938816}" srcOrd="8" destOrd="0" presId="urn:microsoft.com/office/officeart/2018/2/layout/IconVerticalSolidList"/>
    <dgm:cxn modelId="{DB26B5CA-F657-42BC-BC74-7F56152A56C0}" type="presParOf" srcId="{06DCF3E8-BBD5-4273-86DA-BA772D938816}" destId="{BD12F7B8-BD92-4C26-BE61-ED965F651877}" srcOrd="0" destOrd="0" presId="urn:microsoft.com/office/officeart/2018/2/layout/IconVerticalSolidList"/>
    <dgm:cxn modelId="{7C19F824-3C08-4D59-BA05-A9D0980DE757}" type="presParOf" srcId="{06DCF3E8-BBD5-4273-86DA-BA772D938816}" destId="{46268EDF-0528-4B10-8AB4-86B778B94D08}" srcOrd="1" destOrd="0" presId="urn:microsoft.com/office/officeart/2018/2/layout/IconVerticalSolidList"/>
    <dgm:cxn modelId="{38FA0F68-95A3-48F4-86D7-F433632A9236}" type="presParOf" srcId="{06DCF3E8-BBD5-4273-86DA-BA772D938816}" destId="{7A40C909-1BFC-49E4-9AF7-8DCCA3298939}" srcOrd="2" destOrd="0" presId="urn:microsoft.com/office/officeart/2018/2/layout/IconVerticalSolidList"/>
    <dgm:cxn modelId="{8A528EF8-0938-4AB8-B07E-6C06AC8D9CBB}" type="presParOf" srcId="{06DCF3E8-BBD5-4273-86DA-BA772D938816}" destId="{E27F1321-3388-4112-87EC-76DEAA83AE1B}" srcOrd="3" destOrd="0" presId="urn:microsoft.com/office/officeart/2018/2/layout/IconVerticalSolidList"/>
    <dgm:cxn modelId="{EF2A7EAB-C526-4497-BF6F-8219F3ADA4F2}" type="presParOf" srcId="{06DCF3E8-BBD5-4273-86DA-BA772D938816}" destId="{24398464-E419-4F90-9C6A-F14BF8AD85B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E8BD34-C54F-4572-AED9-A9C1A7CFC7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B41EA0-D0CC-434D-A23B-6254B1D37A28}">
      <dgm:prSet/>
      <dgm:spPr/>
      <dgm:t>
        <a:bodyPr/>
        <a:lstStyle/>
        <a:p>
          <a:r>
            <a:rPr lang="en-US"/>
            <a:t>Alternative Least Squares (ALS) is a matrix factorization algorithm that runs in parallel fashion and is built for large scale collaborative filtering problems .</a:t>
          </a:r>
        </a:p>
      </dgm:t>
    </dgm:pt>
    <dgm:pt modelId="{14A6E20F-27A8-4CFD-9CFE-47AF60C2F408}" type="parTrans" cxnId="{9F73FFE7-EF77-4F06-AD5E-B295D4026289}">
      <dgm:prSet/>
      <dgm:spPr/>
      <dgm:t>
        <a:bodyPr/>
        <a:lstStyle/>
        <a:p>
          <a:endParaRPr lang="en-US"/>
        </a:p>
      </dgm:t>
    </dgm:pt>
    <dgm:pt modelId="{3615E685-8AD0-4600-AE6F-9EE98EC7EF2A}" type="sibTrans" cxnId="{9F73FFE7-EF77-4F06-AD5E-B295D4026289}">
      <dgm:prSet/>
      <dgm:spPr/>
      <dgm:t>
        <a:bodyPr/>
        <a:lstStyle/>
        <a:p>
          <a:endParaRPr lang="en-US"/>
        </a:p>
      </dgm:t>
    </dgm:pt>
    <dgm:pt modelId="{51CEF1E1-3641-4301-BDED-A3EB32AFEA6E}">
      <dgm:prSet/>
      <dgm:spPr/>
      <dgm:t>
        <a:bodyPr/>
        <a:lstStyle/>
        <a:p>
          <a:r>
            <a:rPr lang="en-US"/>
            <a:t>ALS trains by minimizing two loss functions alternatively.</a:t>
          </a:r>
        </a:p>
      </dgm:t>
    </dgm:pt>
    <dgm:pt modelId="{5655CA5C-0A46-4B8A-922C-0919B0A0D5A3}" type="parTrans" cxnId="{875750FD-58FE-43F4-94CF-A6FDB9E8BD8E}">
      <dgm:prSet/>
      <dgm:spPr/>
      <dgm:t>
        <a:bodyPr/>
        <a:lstStyle/>
        <a:p>
          <a:endParaRPr lang="en-US"/>
        </a:p>
      </dgm:t>
    </dgm:pt>
    <dgm:pt modelId="{52A4CEE1-5DBE-42B0-B5E3-70E27C78E19E}" type="sibTrans" cxnId="{875750FD-58FE-43F4-94CF-A6FDB9E8BD8E}">
      <dgm:prSet/>
      <dgm:spPr/>
      <dgm:t>
        <a:bodyPr/>
        <a:lstStyle/>
        <a:p>
          <a:endParaRPr lang="en-US"/>
        </a:p>
      </dgm:t>
    </dgm:pt>
    <dgm:pt modelId="{B2F1EDA2-752C-4E41-B0BA-1436DA4C9C5F}">
      <dgm:prSet/>
      <dgm:spPr/>
      <dgm:t>
        <a:bodyPr/>
        <a:lstStyle/>
        <a:p>
          <a:r>
            <a:rPr lang="en-US"/>
            <a:t>It first fixes the user matrix and runs gradient descent with item matrix.</a:t>
          </a:r>
        </a:p>
      </dgm:t>
    </dgm:pt>
    <dgm:pt modelId="{8695D179-1F82-436E-9ED2-CE3AEBBB8E09}" type="parTrans" cxnId="{3BA68BA1-30CB-4A22-BA84-7A1273E42CC9}">
      <dgm:prSet/>
      <dgm:spPr/>
      <dgm:t>
        <a:bodyPr/>
        <a:lstStyle/>
        <a:p>
          <a:endParaRPr lang="en-US"/>
        </a:p>
      </dgm:t>
    </dgm:pt>
    <dgm:pt modelId="{5A98D52C-F2B0-4A4D-A983-A4BB0F3BEAA1}" type="sibTrans" cxnId="{3BA68BA1-30CB-4A22-BA84-7A1273E42CC9}">
      <dgm:prSet/>
      <dgm:spPr/>
      <dgm:t>
        <a:bodyPr/>
        <a:lstStyle/>
        <a:p>
          <a:endParaRPr lang="en-US"/>
        </a:p>
      </dgm:t>
    </dgm:pt>
    <dgm:pt modelId="{6A422426-750B-442F-86AF-0806560FDA80}">
      <dgm:prSet/>
      <dgm:spPr/>
      <dgm:t>
        <a:bodyPr/>
        <a:lstStyle/>
        <a:p>
          <a:r>
            <a:rPr lang="en-US"/>
            <a:t>It fixes the item matrix and runs gradient descent with user matrix.</a:t>
          </a:r>
        </a:p>
      </dgm:t>
    </dgm:pt>
    <dgm:pt modelId="{B11BD5A1-D7C2-40A0-85BF-D6D99967FF65}" type="parTrans" cxnId="{02895AA4-D2F5-44B7-8A1E-3F7102028087}">
      <dgm:prSet/>
      <dgm:spPr/>
      <dgm:t>
        <a:bodyPr/>
        <a:lstStyle/>
        <a:p>
          <a:endParaRPr lang="en-US"/>
        </a:p>
      </dgm:t>
    </dgm:pt>
    <dgm:pt modelId="{615E669B-5545-43DF-90A5-A5A281C8298C}" type="sibTrans" cxnId="{02895AA4-D2F5-44B7-8A1E-3F7102028087}">
      <dgm:prSet/>
      <dgm:spPr/>
      <dgm:t>
        <a:bodyPr/>
        <a:lstStyle/>
        <a:p>
          <a:endParaRPr lang="en-US"/>
        </a:p>
      </dgm:t>
    </dgm:pt>
    <dgm:pt modelId="{3D6D14B3-39A4-46A8-8EA2-B643D4CDA89B}">
      <dgm:prSet/>
      <dgm:spPr/>
      <dgm:t>
        <a:bodyPr/>
        <a:lstStyle/>
        <a:p>
          <a:r>
            <a:rPr lang="en-US"/>
            <a:t>ALS scales very well and does well with sparse datasets</a:t>
          </a:r>
        </a:p>
      </dgm:t>
    </dgm:pt>
    <dgm:pt modelId="{DAC6D2AD-5413-4FB6-9FBD-8C142BB6B05B}" type="parTrans" cxnId="{83146516-DC2A-4BEB-AAA6-1DEAA1BA8A2B}">
      <dgm:prSet/>
      <dgm:spPr/>
      <dgm:t>
        <a:bodyPr/>
        <a:lstStyle/>
        <a:p>
          <a:endParaRPr lang="en-US"/>
        </a:p>
      </dgm:t>
    </dgm:pt>
    <dgm:pt modelId="{2DEFCC97-23A2-430F-9AA0-4245FC2D68A7}" type="sibTrans" cxnId="{83146516-DC2A-4BEB-AAA6-1DEAA1BA8A2B}">
      <dgm:prSet/>
      <dgm:spPr/>
      <dgm:t>
        <a:bodyPr/>
        <a:lstStyle/>
        <a:p>
          <a:endParaRPr lang="en-US"/>
        </a:p>
      </dgm:t>
    </dgm:pt>
    <dgm:pt modelId="{C99A9807-DAF9-4BBB-ACF8-86A245394AAA}" type="pres">
      <dgm:prSet presAssocID="{A2E8BD34-C54F-4572-AED9-A9C1A7CFC7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8E10F20-EA5A-43EE-B860-22F6422087BA}" type="pres">
      <dgm:prSet presAssocID="{C7B41EA0-D0CC-434D-A23B-6254B1D37A28}" presName="hierRoot1" presStyleCnt="0">
        <dgm:presLayoutVars>
          <dgm:hierBranch val="init"/>
        </dgm:presLayoutVars>
      </dgm:prSet>
      <dgm:spPr/>
    </dgm:pt>
    <dgm:pt modelId="{711ECDE0-AE2F-4641-891E-D0900DCF3F89}" type="pres">
      <dgm:prSet presAssocID="{C7B41EA0-D0CC-434D-A23B-6254B1D37A28}" presName="rootComposite1" presStyleCnt="0"/>
      <dgm:spPr/>
    </dgm:pt>
    <dgm:pt modelId="{C1E51948-27E7-4E1A-B3D9-E54A46DE889F}" type="pres">
      <dgm:prSet presAssocID="{C7B41EA0-D0CC-434D-A23B-6254B1D37A28}" presName="rootText1" presStyleLbl="node0" presStyleIdx="0" presStyleCnt="3">
        <dgm:presLayoutVars>
          <dgm:chPref val="3"/>
        </dgm:presLayoutVars>
      </dgm:prSet>
      <dgm:spPr/>
    </dgm:pt>
    <dgm:pt modelId="{5423C20E-9AA2-44D2-A61A-83DEA12D4B73}" type="pres">
      <dgm:prSet presAssocID="{C7B41EA0-D0CC-434D-A23B-6254B1D37A28}" presName="rootConnector1" presStyleLbl="node1" presStyleIdx="0" presStyleCnt="0"/>
      <dgm:spPr/>
    </dgm:pt>
    <dgm:pt modelId="{C9237E55-E8EE-430D-90B9-DC3EEA3DFEB8}" type="pres">
      <dgm:prSet presAssocID="{C7B41EA0-D0CC-434D-A23B-6254B1D37A28}" presName="hierChild2" presStyleCnt="0"/>
      <dgm:spPr/>
    </dgm:pt>
    <dgm:pt modelId="{5F1FE110-B75B-4524-AC59-5748E90663F3}" type="pres">
      <dgm:prSet presAssocID="{C7B41EA0-D0CC-434D-A23B-6254B1D37A28}" presName="hierChild3" presStyleCnt="0"/>
      <dgm:spPr/>
    </dgm:pt>
    <dgm:pt modelId="{9718C9C7-3ED0-465A-86B1-2DB2C88B5E52}" type="pres">
      <dgm:prSet presAssocID="{51CEF1E1-3641-4301-BDED-A3EB32AFEA6E}" presName="hierRoot1" presStyleCnt="0">
        <dgm:presLayoutVars>
          <dgm:hierBranch val="init"/>
        </dgm:presLayoutVars>
      </dgm:prSet>
      <dgm:spPr/>
    </dgm:pt>
    <dgm:pt modelId="{0B6F8560-4A78-431A-9498-1B6031AB9011}" type="pres">
      <dgm:prSet presAssocID="{51CEF1E1-3641-4301-BDED-A3EB32AFEA6E}" presName="rootComposite1" presStyleCnt="0"/>
      <dgm:spPr/>
    </dgm:pt>
    <dgm:pt modelId="{28EC7497-97F8-4586-A050-75360432D4A8}" type="pres">
      <dgm:prSet presAssocID="{51CEF1E1-3641-4301-BDED-A3EB32AFEA6E}" presName="rootText1" presStyleLbl="node0" presStyleIdx="1" presStyleCnt="3">
        <dgm:presLayoutVars>
          <dgm:chPref val="3"/>
        </dgm:presLayoutVars>
      </dgm:prSet>
      <dgm:spPr/>
    </dgm:pt>
    <dgm:pt modelId="{37509A0F-1687-4C67-A6C7-AF7CFAA6A29D}" type="pres">
      <dgm:prSet presAssocID="{51CEF1E1-3641-4301-BDED-A3EB32AFEA6E}" presName="rootConnector1" presStyleLbl="node1" presStyleIdx="0" presStyleCnt="0"/>
      <dgm:spPr/>
    </dgm:pt>
    <dgm:pt modelId="{458EE29B-DEED-4696-9759-B875AA1E39FA}" type="pres">
      <dgm:prSet presAssocID="{51CEF1E1-3641-4301-BDED-A3EB32AFEA6E}" presName="hierChild2" presStyleCnt="0"/>
      <dgm:spPr/>
    </dgm:pt>
    <dgm:pt modelId="{A656A329-BDE8-46FE-B097-D4EBAC31F6FE}" type="pres">
      <dgm:prSet presAssocID="{8695D179-1F82-436E-9ED2-CE3AEBBB8E09}" presName="Name64" presStyleLbl="parChTrans1D2" presStyleIdx="0" presStyleCnt="2"/>
      <dgm:spPr/>
    </dgm:pt>
    <dgm:pt modelId="{59076224-7297-4F0E-B8EB-4C786D756DD1}" type="pres">
      <dgm:prSet presAssocID="{B2F1EDA2-752C-4E41-B0BA-1436DA4C9C5F}" presName="hierRoot2" presStyleCnt="0">
        <dgm:presLayoutVars>
          <dgm:hierBranch val="init"/>
        </dgm:presLayoutVars>
      </dgm:prSet>
      <dgm:spPr/>
    </dgm:pt>
    <dgm:pt modelId="{CCF4F66B-88EF-46BC-BDD5-40E1A86DF526}" type="pres">
      <dgm:prSet presAssocID="{B2F1EDA2-752C-4E41-B0BA-1436DA4C9C5F}" presName="rootComposite" presStyleCnt="0"/>
      <dgm:spPr/>
    </dgm:pt>
    <dgm:pt modelId="{8F3B75EC-6829-418B-8A32-89A63F88892D}" type="pres">
      <dgm:prSet presAssocID="{B2F1EDA2-752C-4E41-B0BA-1436DA4C9C5F}" presName="rootText" presStyleLbl="node2" presStyleIdx="0" presStyleCnt="2">
        <dgm:presLayoutVars>
          <dgm:chPref val="3"/>
        </dgm:presLayoutVars>
      </dgm:prSet>
      <dgm:spPr/>
    </dgm:pt>
    <dgm:pt modelId="{FB1D0E2E-B5E8-41C5-88A7-5525F674765C}" type="pres">
      <dgm:prSet presAssocID="{B2F1EDA2-752C-4E41-B0BA-1436DA4C9C5F}" presName="rootConnector" presStyleLbl="node2" presStyleIdx="0" presStyleCnt="2"/>
      <dgm:spPr/>
    </dgm:pt>
    <dgm:pt modelId="{0EE9DD4A-FA3B-4EE7-811B-01E9A962A2DC}" type="pres">
      <dgm:prSet presAssocID="{B2F1EDA2-752C-4E41-B0BA-1436DA4C9C5F}" presName="hierChild4" presStyleCnt="0"/>
      <dgm:spPr/>
    </dgm:pt>
    <dgm:pt modelId="{2932B67E-D5AD-45E2-AFBB-5A1A26C8C3A2}" type="pres">
      <dgm:prSet presAssocID="{B2F1EDA2-752C-4E41-B0BA-1436DA4C9C5F}" presName="hierChild5" presStyleCnt="0"/>
      <dgm:spPr/>
    </dgm:pt>
    <dgm:pt modelId="{7FCBF4B4-E92F-43DF-806E-732B9323411A}" type="pres">
      <dgm:prSet presAssocID="{B11BD5A1-D7C2-40A0-85BF-D6D99967FF65}" presName="Name64" presStyleLbl="parChTrans1D2" presStyleIdx="1" presStyleCnt="2"/>
      <dgm:spPr/>
    </dgm:pt>
    <dgm:pt modelId="{1EA84BBD-54A8-4EA8-A828-EF6A4CD797BB}" type="pres">
      <dgm:prSet presAssocID="{6A422426-750B-442F-86AF-0806560FDA80}" presName="hierRoot2" presStyleCnt="0">
        <dgm:presLayoutVars>
          <dgm:hierBranch val="init"/>
        </dgm:presLayoutVars>
      </dgm:prSet>
      <dgm:spPr/>
    </dgm:pt>
    <dgm:pt modelId="{D5DED704-1A4B-4698-BC7A-0FD5A522316B}" type="pres">
      <dgm:prSet presAssocID="{6A422426-750B-442F-86AF-0806560FDA80}" presName="rootComposite" presStyleCnt="0"/>
      <dgm:spPr/>
    </dgm:pt>
    <dgm:pt modelId="{EFEE4E1F-F189-4DCE-8192-84F02B384F9E}" type="pres">
      <dgm:prSet presAssocID="{6A422426-750B-442F-86AF-0806560FDA80}" presName="rootText" presStyleLbl="node2" presStyleIdx="1" presStyleCnt="2">
        <dgm:presLayoutVars>
          <dgm:chPref val="3"/>
        </dgm:presLayoutVars>
      </dgm:prSet>
      <dgm:spPr/>
    </dgm:pt>
    <dgm:pt modelId="{D196F3F8-D8F6-4CA0-BC7E-42A7D465D351}" type="pres">
      <dgm:prSet presAssocID="{6A422426-750B-442F-86AF-0806560FDA80}" presName="rootConnector" presStyleLbl="node2" presStyleIdx="1" presStyleCnt="2"/>
      <dgm:spPr/>
    </dgm:pt>
    <dgm:pt modelId="{C6AF527F-1EB2-4843-B53E-2CCB947B9AF1}" type="pres">
      <dgm:prSet presAssocID="{6A422426-750B-442F-86AF-0806560FDA80}" presName="hierChild4" presStyleCnt="0"/>
      <dgm:spPr/>
    </dgm:pt>
    <dgm:pt modelId="{263C8CC9-9611-40D7-8D4A-D1E38371A97C}" type="pres">
      <dgm:prSet presAssocID="{6A422426-750B-442F-86AF-0806560FDA80}" presName="hierChild5" presStyleCnt="0"/>
      <dgm:spPr/>
    </dgm:pt>
    <dgm:pt modelId="{8DD29CEB-D2C2-41BF-B7D1-4212767C7626}" type="pres">
      <dgm:prSet presAssocID="{51CEF1E1-3641-4301-BDED-A3EB32AFEA6E}" presName="hierChild3" presStyleCnt="0"/>
      <dgm:spPr/>
    </dgm:pt>
    <dgm:pt modelId="{66D38D37-7114-46B5-A109-037DC60E630E}" type="pres">
      <dgm:prSet presAssocID="{3D6D14B3-39A4-46A8-8EA2-B643D4CDA89B}" presName="hierRoot1" presStyleCnt="0">
        <dgm:presLayoutVars>
          <dgm:hierBranch val="init"/>
        </dgm:presLayoutVars>
      </dgm:prSet>
      <dgm:spPr/>
    </dgm:pt>
    <dgm:pt modelId="{E97F78F5-A569-4295-883F-07FEAC46A4B8}" type="pres">
      <dgm:prSet presAssocID="{3D6D14B3-39A4-46A8-8EA2-B643D4CDA89B}" presName="rootComposite1" presStyleCnt="0"/>
      <dgm:spPr/>
    </dgm:pt>
    <dgm:pt modelId="{E63E3DA7-7E2F-4DB5-B368-48FC111B89BF}" type="pres">
      <dgm:prSet presAssocID="{3D6D14B3-39A4-46A8-8EA2-B643D4CDA89B}" presName="rootText1" presStyleLbl="node0" presStyleIdx="2" presStyleCnt="3">
        <dgm:presLayoutVars>
          <dgm:chPref val="3"/>
        </dgm:presLayoutVars>
      </dgm:prSet>
      <dgm:spPr/>
    </dgm:pt>
    <dgm:pt modelId="{7D16AC50-FF9D-436F-B404-69978C390117}" type="pres">
      <dgm:prSet presAssocID="{3D6D14B3-39A4-46A8-8EA2-B643D4CDA89B}" presName="rootConnector1" presStyleLbl="node1" presStyleIdx="0" presStyleCnt="0"/>
      <dgm:spPr/>
    </dgm:pt>
    <dgm:pt modelId="{354F5841-6FFA-42E8-A075-528575917958}" type="pres">
      <dgm:prSet presAssocID="{3D6D14B3-39A4-46A8-8EA2-B643D4CDA89B}" presName="hierChild2" presStyleCnt="0"/>
      <dgm:spPr/>
    </dgm:pt>
    <dgm:pt modelId="{0BA71DAC-9134-4095-8674-4175E890120F}" type="pres">
      <dgm:prSet presAssocID="{3D6D14B3-39A4-46A8-8EA2-B643D4CDA89B}" presName="hierChild3" presStyleCnt="0"/>
      <dgm:spPr/>
    </dgm:pt>
  </dgm:ptLst>
  <dgm:cxnLst>
    <dgm:cxn modelId="{EBD89200-E829-4261-9FDF-8B54B28BF1BF}" type="presOf" srcId="{51CEF1E1-3641-4301-BDED-A3EB32AFEA6E}" destId="{28EC7497-97F8-4586-A050-75360432D4A8}" srcOrd="0" destOrd="0" presId="urn:microsoft.com/office/officeart/2009/3/layout/HorizontalOrganizationChart"/>
    <dgm:cxn modelId="{83146516-DC2A-4BEB-AAA6-1DEAA1BA8A2B}" srcId="{A2E8BD34-C54F-4572-AED9-A9C1A7CFC725}" destId="{3D6D14B3-39A4-46A8-8EA2-B643D4CDA89B}" srcOrd="2" destOrd="0" parTransId="{DAC6D2AD-5413-4FB6-9FBD-8C142BB6B05B}" sibTransId="{2DEFCC97-23A2-430F-9AA0-4245FC2D68A7}"/>
    <dgm:cxn modelId="{49A3F837-C193-486D-AB10-B368F1652BB1}" type="presOf" srcId="{6A422426-750B-442F-86AF-0806560FDA80}" destId="{D196F3F8-D8F6-4CA0-BC7E-42A7D465D351}" srcOrd="1" destOrd="0" presId="urn:microsoft.com/office/officeart/2009/3/layout/HorizontalOrganizationChart"/>
    <dgm:cxn modelId="{923A5D70-1E15-4270-849B-44EF032598E5}" type="presOf" srcId="{3D6D14B3-39A4-46A8-8EA2-B643D4CDA89B}" destId="{7D16AC50-FF9D-436F-B404-69978C390117}" srcOrd="1" destOrd="0" presId="urn:microsoft.com/office/officeart/2009/3/layout/HorizontalOrganizationChart"/>
    <dgm:cxn modelId="{34705F72-1C7B-438B-80A4-8A5FF8D7F2DC}" type="presOf" srcId="{A2E8BD34-C54F-4572-AED9-A9C1A7CFC725}" destId="{C99A9807-DAF9-4BBB-ACF8-86A245394AAA}" srcOrd="0" destOrd="0" presId="urn:microsoft.com/office/officeart/2009/3/layout/HorizontalOrganizationChart"/>
    <dgm:cxn modelId="{E1F90F7C-520D-4FBB-AB29-E466646C71D8}" type="presOf" srcId="{B2F1EDA2-752C-4E41-B0BA-1436DA4C9C5F}" destId="{FB1D0E2E-B5E8-41C5-88A7-5525F674765C}" srcOrd="1" destOrd="0" presId="urn:microsoft.com/office/officeart/2009/3/layout/HorizontalOrganizationChart"/>
    <dgm:cxn modelId="{37652097-D21A-4FE4-9B0F-3EDF485B2412}" type="presOf" srcId="{3D6D14B3-39A4-46A8-8EA2-B643D4CDA89B}" destId="{E63E3DA7-7E2F-4DB5-B368-48FC111B89BF}" srcOrd="0" destOrd="0" presId="urn:microsoft.com/office/officeart/2009/3/layout/HorizontalOrganizationChart"/>
    <dgm:cxn modelId="{3BA68BA1-30CB-4A22-BA84-7A1273E42CC9}" srcId="{51CEF1E1-3641-4301-BDED-A3EB32AFEA6E}" destId="{B2F1EDA2-752C-4E41-B0BA-1436DA4C9C5F}" srcOrd="0" destOrd="0" parTransId="{8695D179-1F82-436E-9ED2-CE3AEBBB8E09}" sibTransId="{5A98D52C-F2B0-4A4D-A983-A4BB0F3BEAA1}"/>
    <dgm:cxn modelId="{A4B37EA3-F68F-4F72-B8B5-4E4C018A2264}" type="presOf" srcId="{B2F1EDA2-752C-4E41-B0BA-1436DA4C9C5F}" destId="{8F3B75EC-6829-418B-8A32-89A63F88892D}" srcOrd="0" destOrd="0" presId="urn:microsoft.com/office/officeart/2009/3/layout/HorizontalOrganizationChart"/>
    <dgm:cxn modelId="{02895AA4-D2F5-44B7-8A1E-3F7102028087}" srcId="{51CEF1E1-3641-4301-BDED-A3EB32AFEA6E}" destId="{6A422426-750B-442F-86AF-0806560FDA80}" srcOrd="1" destOrd="0" parTransId="{B11BD5A1-D7C2-40A0-85BF-D6D99967FF65}" sibTransId="{615E669B-5545-43DF-90A5-A5A281C8298C}"/>
    <dgm:cxn modelId="{14A091AA-3765-4F95-80D4-B967CB248C0F}" type="presOf" srcId="{6A422426-750B-442F-86AF-0806560FDA80}" destId="{EFEE4E1F-F189-4DCE-8192-84F02B384F9E}" srcOrd="0" destOrd="0" presId="urn:microsoft.com/office/officeart/2009/3/layout/HorizontalOrganizationChart"/>
    <dgm:cxn modelId="{D4648EB9-576D-4A87-B153-F8C591AFFA13}" type="presOf" srcId="{B11BD5A1-D7C2-40A0-85BF-D6D99967FF65}" destId="{7FCBF4B4-E92F-43DF-806E-732B9323411A}" srcOrd="0" destOrd="0" presId="urn:microsoft.com/office/officeart/2009/3/layout/HorizontalOrganizationChart"/>
    <dgm:cxn modelId="{748E0EBF-921C-4447-A1F7-29C89C506804}" type="presOf" srcId="{C7B41EA0-D0CC-434D-A23B-6254B1D37A28}" destId="{C1E51948-27E7-4E1A-B3D9-E54A46DE889F}" srcOrd="0" destOrd="0" presId="urn:microsoft.com/office/officeart/2009/3/layout/HorizontalOrganizationChart"/>
    <dgm:cxn modelId="{E234D1C7-D0DB-4019-A0A9-A88318900283}" type="presOf" srcId="{8695D179-1F82-436E-9ED2-CE3AEBBB8E09}" destId="{A656A329-BDE8-46FE-B097-D4EBAC31F6FE}" srcOrd="0" destOrd="0" presId="urn:microsoft.com/office/officeart/2009/3/layout/HorizontalOrganizationChart"/>
    <dgm:cxn modelId="{5D524AD3-2365-47EF-8449-76EB041A437D}" type="presOf" srcId="{C7B41EA0-D0CC-434D-A23B-6254B1D37A28}" destId="{5423C20E-9AA2-44D2-A61A-83DEA12D4B73}" srcOrd="1" destOrd="0" presId="urn:microsoft.com/office/officeart/2009/3/layout/HorizontalOrganizationChart"/>
    <dgm:cxn modelId="{12AF9BDC-F294-41F6-91CC-F669F5978C9C}" type="presOf" srcId="{51CEF1E1-3641-4301-BDED-A3EB32AFEA6E}" destId="{37509A0F-1687-4C67-A6C7-AF7CFAA6A29D}" srcOrd="1" destOrd="0" presId="urn:microsoft.com/office/officeart/2009/3/layout/HorizontalOrganizationChart"/>
    <dgm:cxn modelId="{9F73FFE7-EF77-4F06-AD5E-B295D4026289}" srcId="{A2E8BD34-C54F-4572-AED9-A9C1A7CFC725}" destId="{C7B41EA0-D0CC-434D-A23B-6254B1D37A28}" srcOrd="0" destOrd="0" parTransId="{14A6E20F-27A8-4CFD-9CFE-47AF60C2F408}" sibTransId="{3615E685-8AD0-4600-AE6F-9EE98EC7EF2A}"/>
    <dgm:cxn modelId="{875750FD-58FE-43F4-94CF-A6FDB9E8BD8E}" srcId="{A2E8BD34-C54F-4572-AED9-A9C1A7CFC725}" destId="{51CEF1E1-3641-4301-BDED-A3EB32AFEA6E}" srcOrd="1" destOrd="0" parTransId="{5655CA5C-0A46-4B8A-922C-0919B0A0D5A3}" sibTransId="{52A4CEE1-5DBE-42B0-B5E3-70E27C78E19E}"/>
    <dgm:cxn modelId="{97F22144-1BCE-46C7-A6F4-73741769B384}" type="presParOf" srcId="{C99A9807-DAF9-4BBB-ACF8-86A245394AAA}" destId="{48E10F20-EA5A-43EE-B860-22F6422087BA}" srcOrd="0" destOrd="0" presId="urn:microsoft.com/office/officeart/2009/3/layout/HorizontalOrganizationChart"/>
    <dgm:cxn modelId="{BD3B1006-4DF7-4075-AAAC-1B0C1B97AD66}" type="presParOf" srcId="{48E10F20-EA5A-43EE-B860-22F6422087BA}" destId="{711ECDE0-AE2F-4641-891E-D0900DCF3F89}" srcOrd="0" destOrd="0" presId="urn:microsoft.com/office/officeart/2009/3/layout/HorizontalOrganizationChart"/>
    <dgm:cxn modelId="{B000D007-3CC6-4A68-8927-2672D3636356}" type="presParOf" srcId="{711ECDE0-AE2F-4641-891E-D0900DCF3F89}" destId="{C1E51948-27E7-4E1A-B3D9-E54A46DE889F}" srcOrd="0" destOrd="0" presId="urn:microsoft.com/office/officeart/2009/3/layout/HorizontalOrganizationChart"/>
    <dgm:cxn modelId="{1F49EB9D-6DAE-46D0-8B71-B2BD24BA401A}" type="presParOf" srcId="{711ECDE0-AE2F-4641-891E-D0900DCF3F89}" destId="{5423C20E-9AA2-44D2-A61A-83DEA12D4B73}" srcOrd="1" destOrd="0" presId="urn:microsoft.com/office/officeart/2009/3/layout/HorizontalOrganizationChart"/>
    <dgm:cxn modelId="{91DD14C5-E803-450D-935B-B1DF8CE339DF}" type="presParOf" srcId="{48E10F20-EA5A-43EE-B860-22F6422087BA}" destId="{C9237E55-E8EE-430D-90B9-DC3EEA3DFEB8}" srcOrd="1" destOrd="0" presId="urn:microsoft.com/office/officeart/2009/3/layout/HorizontalOrganizationChart"/>
    <dgm:cxn modelId="{19CB92DE-A77F-4322-9ED6-038F05349F8D}" type="presParOf" srcId="{48E10F20-EA5A-43EE-B860-22F6422087BA}" destId="{5F1FE110-B75B-4524-AC59-5748E90663F3}" srcOrd="2" destOrd="0" presId="urn:microsoft.com/office/officeart/2009/3/layout/HorizontalOrganizationChart"/>
    <dgm:cxn modelId="{CFFDC71B-CC77-4698-B29B-129B75E8D8AC}" type="presParOf" srcId="{C99A9807-DAF9-4BBB-ACF8-86A245394AAA}" destId="{9718C9C7-3ED0-465A-86B1-2DB2C88B5E52}" srcOrd="1" destOrd="0" presId="urn:microsoft.com/office/officeart/2009/3/layout/HorizontalOrganizationChart"/>
    <dgm:cxn modelId="{524296FA-810F-4B4C-BD04-42B2BDA537C0}" type="presParOf" srcId="{9718C9C7-3ED0-465A-86B1-2DB2C88B5E52}" destId="{0B6F8560-4A78-431A-9498-1B6031AB9011}" srcOrd="0" destOrd="0" presId="urn:microsoft.com/office/officeart/2009/3/layout/HorizontalOrganizationChart"/>
    <dgm:cxn modelId="{758E50DE-C407-41A7-90C2-938C2F2B6E44}" type="presParOf" srcId="{0B6F8560-4A78-431A-9498-1B6031AB9011}" destId="{28EC7497-97F8-4586-A050-75360432D4A8}" srcOrd="0" destOrd="0" presId="urn:microsoft.com/office/officeart/2009/3/layout/HorizontalOrganizationChart"/>
    <dgm:cxn modelId="{8EBD926F-2526-4489-A644-B1BCAF91BA83}" type="presParOf" srcId="{0B6F8560-4A78-431A-9498-1B6031AB9011}" destId="{37509A0F-1687-4C67-A6C7-AF7CFAA6A29D}" srcOrd="1" destOrd="0" presId="urn:microsoft.com/office/officeart/2009/3/layout/HorizontalOrganizationChart"/>
    <dgm:cxn modelId="{C2A4D7A8-4832-4A00-90C7-50573B3634DF}" type="presParOf" srcId="{9718C9C7-3ED0-465A-86B1-2DB2C88B5E52}" destId="{458EE29B-DEED-4696-9759-B875AA1E39FA}" srcOrd="1" destOrd="0" presId="urn:microsoft.com/office/officeart/2009/3/layout/HorizontalOrganizationChart"/>
    <dgm:cxn modelId="{E8A24421-CA07-4F4E-9358-C8A26D02CBE3}" type="presParOf" srcId="{458EE29B-DEED-4696-9759-B875AA1E39FA}" destId="{A656A329-BDE8-46FE-B097-D4EBAC31F6FE}" srcOrd="0" destOrd="0" presId="urn:microsoft.com/office/officeart/2009/3/layout/HorizontalOrganizationChart"/>
    <dgm:cxn modelId="{770D8038-229D-4316-97EF-D7D8E7B4F4DB}" type="presParOf" srcId="{458EE29B-DEED-4696-9759-B875AA1E39FA}" destId="{59076224-7297-4F0E-B8EB-4C786D756DD1}" srcOrd="1" destOrd="0" presId="urn:microsoft.com/office/officeart/2009/3/layout/HorizontalOrganizationChart"/>
    <dgm:cxn modelId="{9D9D2F69-6818-41E0-AC28-86FC3EAA343A}" type="presParOf" srcId="{59076224-7297-4F0E-B8EB-4C786D756DD1}" destId="{CCF4F66B-88EF-46BC-BDD5-40E1A86DF526}" srcOrd="0" destOrd="0" presId="urn:microsoft.com/office/officeart/2009/3/layout/HorizontalOrganizationChart"/>
    <dgm:cxn modelId="{E081A19F-B225-48D0-B4F2-832454D99AAE}" type="presParOf" srcId="{CCF4F66B-88EF-46BC-BDD5-40E1A86DF526}" destId="{8F3B75EC-6829-418B-8A32-89A63F88892D}" srcOrd="0" destOrd="0" presId="urn:microsoft.com/office/officeart/2009/3/layout/HorizontalOrganizationChart"/>
    <dgm:cxn modelId="{123E1999-D361-4D14-A77F-81C0A3DD6C7F}" type="presParOf" srcId="{CCF4F66B-88EF-46BC-BDD5-40E1A86DF526}" destId="{FB1D0E2E-B5E8-41C5-88A7-5525F674765C}" srcOrd="1" destOrd="0" presId="urn:microsoft.com/office/officeart/2009/3/layout/HorizontalOrganizationChart"/>
    <dgm:cxn modelId="{07B5F38B-5AB1-4A2A-BC61-B3C4C305DFD1}" type="presParOf" srcId="{59076224-7297-4F0E-B8EB-4C786D756DD1}" destId="{0EE9DD4A-FA3B-4EE7-811B-01E9A962A2DC}" srcOrd="1" destOrd="0" presId="urn:microsoft.com/office/officeart/2009/3/layout/HorizontalOrganizationChart"/>
    <dgm:cxn modelId="{2EAE7D04-F061-416B-80DA-8D6960A547BA}" type="presParOf" srcId="{59076224-7297-4F0E-B8EB-4C786D756DD1}" destId="{2932B67E-D5AD-45E2-AFBB-5A1A26C8C3A2}" srcOrd="2" destOrd="0" presId="urn:microsoft.com/office/officeart/2009/3/layout/HorizontalOrganizationChart"/>
    <dgm:cxn modelId="{4726FC34-CAA0-45EF-A7B2-BF03A76034AF}" type="presParOf" srcId="{458EE29B-DEED-4696-9759-B875AA1E39FA}" destId="{7FCBF4B4-E92F-43DF-806E-732B9323411A}" srcOrd="2" destOrd="0" presId="urn:microsoft.com/office/officeart/2009/3/layout/HorizontalOrganizationChart"/>
    <dgm:cxn modelId="{354F1F63-6857-4B1E-A906-57E32F673B4D}" type="presParOf" srcId="{458EE29B-DEED-4696-9759-B875AA1E39FA}" destId="{1EA84BBD-54A8-4EA8-A828-EF6A4CD797BB}" srcOrd="3" destOrd="0" presId="urn:microsoft.com/office/officeart/2009/3/layout/HorizontalOrganizationChart"/>
    <dgm:cxn modelId="{E2702E15-987A-409E-B315-AEA4457B30FA}" type="presParOf" srcId="{1EA84BBD-54A8-4EA8-A828-EF6A4CD797BB}" destId="{D5DED704-1A4B-4698-BC7A-0FD5A522316B}" srcOrd="0" destOrd="0" presId="urn:microsoft.com/office/officeart/2009/3/layout/HorizontalOrganizationChart"/>
    <dgm:cxn modelId="{A8CC02A0-340B-4FB6-A69E-3CF944B0E3CE}" type="presParOf" srcId="{D5DED704-1A4B-4698-BC7A-0FD5A522316B}" destId="{EFEE4E1F-F189-4DCE-8192-84F02B384F9E}" srcOrd="0" destOrd="0" presId="urn:microsoft.com/office/officeart/2009/3/layout/HorizontalOrganizationChart"/>
    <dgm:cxn modelId="{C0D1C67B-3C00-42AC-851B-BF4A20F7D941}" type="presParOf" srcId="{D5DED704-1A4B-4698-BC7A-0FD5A522316B}" destId="{D196F3F8-D8F6-4CA0-BC7E-42A7D465D351}" srcOrd="1" destOrd="0" presId="urn:microsoft.com/office/officeart/2009/3/layout/HorizontalOrganizationChart"/>
    <dgm:cxn modelId="{511A633F-20D4-42CD-80F5-0FCC78B1A7FB}" type="presParOf" srcId="{1EA84BBD-54A8-4EA8-A828-EF6A4CD797BB}" destId="{C6AF527F-1EB2-4843-B53E-2CCB947B9AF1}" srcOrd="1" destOrd="0" presId="urn:microsoft.com/office/officeart/2009/3/layout/HorizontalOrganizationChart"/>
    <dgm:cxn modelId="{780D5A04-5E66-4626-8F00-52C52A48405D}" type="presParOf" srcId="{1EA84BBD-54A8-4EA8-A828-EF6A4CD797BB}" destId="{263C8CC9-9611-40D7-8D4A-D1E38371A97C}" srcOrd="2" destOrd="0" presId="urn:microsoft.com/office/officeart/2009/3/layout/HorizontalOrganizationChart"/>
    <dgm:cxn modelId="{A5555BA7-A825-43BD-B3D6-C27B0417A017}" type="presParOf" srcId="{9718C9C7-3ED0-465A-86B1-2DB2C88B5E52}" destId="{8DD29CEB-D2C2-41BF-B7D1-4212767C7626}" srcOrd="2" destOrd="0" presId="urn:microsoft.com/office/officeart/2009/3/layout/HorizontalOrganizationChart"/>
    <dgm:cxn modelId="{2DAAF9BD-D2FA-4C1A-8E6C-1A864C044F3D}" type="presParOf" srcId="{C99A9807-DAF9-4BBB-ACF8-86A245394AAA}" destId="{66D38D37-7114-46B5-A109-037DC60E630E}" srcOrd="2" destOrd="0" presId="urn:microsoft.com/office/officeart/2009/3/layout/HorizontalOrganizationChart"/>
    <dgm:cxn modelId="{78D54706-BD1E-4943-BCE8-851E85F75381}" type="presParOf" srcId="{66D38D37-7114-46B5-A109-037DC60E630E}" destId="{E97F78F5-A569-4295-883F-07FEAC46A4B8}" srcOrd="0" destOrd="0" presId="urn:microsoft.com/office/officeart/2009/3/layout/HorizontalOrganizationChart"/>
    <dgm:cxn modelId="{CE501418-22AD-47F6-9744-D7DDAA8AD4F3}" type="presParOf" srcId="{E97F78F5-A569-4295-883F-07FEAC46A4B8}" destId="{E63E3DA7-7E2F-4DB5-B368-48FC111B89BF}" srcOrd="0" destOrd="0" presId="urn:microsoft.com/office/officeart/2009/3/layout/HorizontalOrganizationChart"/>
    <dgm:cxn modelId="{4D915C55-C6C0-4A0F-9810-56CAC940C157}" type="presParOf" srcId="{E97F78F5-A569-4295-883F-07FEAC46A4B8}" destId="{7D16AC50-FF9D-436F-B404-69978C390117}" srcOrd="1" destOrd="0" presId="urn:microsoft.com/office/officeart/2009/3/layout/HorizontalOrganizationChart"/>
    <dgm:cxn modelId="{518EAFDF-9A69-44F7-96CE-33CDFC2B5FB9}" type="presParOf" srcId="{66D38D37-7114-46B5-A109-037DC60E630E}" destId="{354F5841-6FFA-42E8-A075-528575917958}" srcOrd="1" destOrd="0" presId="urn:microsoft.com/office/officeart/2009/3/layout/HorizontalOrganizationChart"/>
    <dgm:cxn modelId="{D52E6836-EA57-43BA-9032-B2DDBC0174B9}" type="presParOf" srcId="{66D38D37-7114-46B5-A109-037DC60E630E}" destId="{0BA71DAC-9134-4095-8674-4175E890120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F42638-CA66-489F-9340-D8D2950845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D0DDCD-4808-46FB-AAF8-2419237718D8}">
      <dgm:prSet/>
      <dgm:spPr/>
      <dgm:t>
        <a:bodyPr/>
        <a:lstStyle/>
        <a:p>
          <a:r>
            <a:rPr lang="en-US"/>
            <a:t>The KNN algorithm, a collaborative filtering algorithm, is based on a simple premise, that similar things are close to each other</a:t>
          </a:r>
        </a:p>
      </dgm:t>
    </dgm:pt>
    <dgm:pt modelId="{06FA7E7C-6391-48E9-8068-AB4E5C93AFB5}" type="parTrans" cxnId="{8396723F-2F99-4527-BD8D-8A985BC3D055}">
      <dgm:prSet/>
      <dgm:spPr/>
      <dgm:t>
        <a:bodyPr/>
        <a:lstStyle/>
        <a:p>
          <a:endParaRPr lang="en-US"/>
        </a:p>
      </dgm:t>
    </dgm:pt>
    <dgm:pt modelId="{A15DDA51-D7CB-432C-8289-371F691ABB4E}" type="sibTrans" cxnId="{8396723F-2F99-4527-BD8D-8A985BC3D055}">
      <dgm:prSet/>
      <dgm:spPr/>
      <dgm:t>
        <a:bodyPr/>
        <a:lstStyle/>
        <a:p>
          <a:endParaRPr lang="en-US"/>
        </a:p>
      </dgm:t>
    </dgm:pt>
    <dgm:pt modelId="{27A72818-69B2-4ED8-9A22-37EFBE0F9F71}">
      <dgm:prSet/>
      <dgm:spPr/>
      <dgm:t>
        <a:bodyPr/>
        <a:lstStyle/>
        <a:p>
          <a:r>
            <a:rPr lang="en-US"/>
            <a:t>It captures this idea of similarity by calculating cosine distances.</a:t>
          </a:r>
        </a:p>
      </dgm:t>
    </dgm:pt>
    <dgm:pt modelId="{E1EE8D0F-027A-4741-A3C2-BA4EFB02C733}" type="parTrans" cxnId="{65F9D3D4-141D-4DF2-B243-616EBC5A5218}">
      <dgm:prSet/>
      <dgm:spPr/>
      <dgm:t>
        <a:bodyPr/>
        <a:lstStyle/>
        <a:p>
          <a:endParaRPr lang="en-US"/>
        </a:p>
      </dgm:t>
    </dgm:pt>
    <dgm:pt modelId="{75F7CBF1-4CFB-48B7-8E88-F1CB29F4A34E}" type="sibTrans" cxnId="{65F9D3D4-141D-4DF2-B243-616EBC5A5218}">
      <dgm:prSet/>
      <dgm:spPr/>
      <dgm:t>
        <a:bodyPr/>
        <a:lstStyle/>
        <a:p>
          <a:endParaRPr lang="en-US"/>
        </a:p>
      </dgm:t>
    </dgm:pt>
    <dgm:pt modelId="{BCCBF803-85D7-4D13-B551-2BC527A5D30B}">
      <dgm:prSet/>
      <dgm:spPr/>
      <dgm:t>
        <a:bodyPr/>
        <a:lstStyle/>
        <a:p>
          <a:r>
            <a:rPr lang="en-US"/>
            <a:t>Used KNN Basic method from surprise package in our model</a:t>
          </a:r>
        </a:p>
      </dgm:t>
    </dgm:pt>
    <dgm:pt modelId="{DC0788C7-8B05-46EC-A565-39A5EE655D03}" type="parTrans" cxnId="{880834D4-DAD4-47B2-9566-EF5004EB751F}">
      <dgm:prSet/>
      <dgm:spPr/>
      <dgm:t>
        <a:bodyPr/>
        <a:lstStyle/>
        <a:p>
          <a:endParaRPr lang="en-US"/>
        </a:p>
      </dgm:t>
    </dgm:pt>
    <dgm:pt modelId="{624F73AB-16C8-49C9-B342-3D99D25F096D}" type="sibTrans" cxnId="{880834D4-DAD4-47B2-9566-EF5004EB751F}">
      <dgm:prSet/>
      <dgm:spPr/>
      <dgm:t>
        <a:bodyPr/>
        <a:lstStyle/>
        <a:p>
          <a:endParaRPr lang="en-US"/>
        </a:p>
      </dgm:t>
    </dgm:pt>
    <dgm:pt modelId="{F2D3D89E-EEEA-46E6-82D3-6D573A47F33C}" type="pres">
      <dgm:prSet presAssocID="{44F42638-CA66-489F-9340-D8D29508454D}" presName="vert0" presStyleCnt="0">
        <dgm:presLayoutVars>
          <dgm:dir/>
          <dgm:animOne val="branch"/>
          <dgm:animLvl val="lvl"/>
        </dgm:presLayoutVars>
      </dgm:prSet>
      <dgm:spPr/>
    </dgm:pt>
    <dgm:pt modelId="{31F73BAA-5C32-4E74-B49B-D9E7DBDE015F}" type="pres">
      <dgm:prSet presAssocID="{4AD0DDCD-4808-46FB-AAF8-2419237718D8}" presName="thickLine" presStyleLbl="alignNode1" presStyleIdx="0" presStyleCnt="3"/>
      <dgm:spPr/>
    </dgm:pt>
    <dgm:pt modelId="{39B88DB7-F412-4BCA-878B-688CFA62C1CE}" type="pres">
      <dgm:prSet presAssocID="{4AD0DDCD-4808-46FB-AAF8-2419237718D8}" presName="horz1" presStyleCnt="0"/>
      <dgm:spPr/>
    </dgm:pt>
    <dgm:pt modelId="{E092D120-45EE-4621-A021-A4AB58D48E26}" type="pres">
      <dgm:prSet presAssocID="{4AD0DDCD-4808-46FB-AAF8-2419237718D8}" presName="tx1" presStyleLbl="revTx" presStyleIdx="0" presStyleCnt="3"/>
      <dgm:spPr/>
    </dgm:pt>
    <dgm:pt modelId="{10279682-73E3-4072-85D8-D31F0A018BFC}" type="pres">
      <dgm:prSet presAssocID="{4AD0DDCD-4808-46FB-AAF8-2419237718D8}" presName="vert1" presStyleCnt="0"/>
      <dgm:spPr/>
    </dgm:pt>
    <dgm:pt modelId="{F9680318-3D52-4F39-A143-0DDBA0B397E5}" type="pres">
      <dgm:prSet presAssocID="{27A72818-69B2-4ED8-9A22-37EFBE0F9F71}" presName="thickLine" presStyleLbl="alignNode1" presStyleIdx="1" presStyleCnt="3"/>
      <dgm:spPr/>
    </dgm:pt>
    <dgm:pt modelId="{71C6EAD9-3768-4967-9C44-413F8A33CEC4}" type="pres">
      <dgm:prSet presAssocID="{27A72818-69B2-4ED8-9A22-37EFBE0F9F71}" presName="horz1" presStyleCnt="0"/>
      <dgm:spPr/>
    </dgm:pt>
    <dgm:pt modelId="{F8093324-1071-46E8-87D3-7ABFA55DBC6B}" type="pres">
      <dgm:prSet presAssocID="{27A72818-69B2-4ED8-9A22-37EFBE0F9F71}" presName="tx1" presStyleLbl="revTx" presStyleIdx="1" presStyleCnt="3"/>
      <dgm:spPr/>
    </dgm:pt>
    <dgm:pt modelId="{081FA8AE-A2F7-4B49-936F-00053BAF9BDA}" type="pres">
      <dgm:prSet presAssocID="{27A72818-69B2-4ED8-9A22-37EFBE0F9F71}" presName="vert1" presStyleCnt="0"/>
      <dgm:spPr/>
    </dgm:pt>
    <dgm:pt modelId="{5E1FB3EB-09A1-49FD-8C8D-F06331E59284}" type="pres">
      <dgm:prSet presAssocID="{BCCBF803-85D7-4D13-B551-2BC527A5D30B}" presName="thickLine" presStyleLbl="alignNode1" presStyleIdx="2" presStyleCnt="3"/>
      <dgm:spPr/>
    </dgm:pt>
    <dgm:pt modelId="{55C99149-8458-488C-A37E-58045DD760F2}" type="pres">
      <dgm:prSet presAssocID="{BCCBF803-85D7-4D13-B551-2BC527A5D30B}" presName="horz1" presStyleCnt="0"/>
      <dgm:spPr/>
    </dgm:pt>
    <dgm:pt modelId="{00B9A8B7-8AA0-494D-9635-0F70993F3841}" type="pres">
      <dgm:prSet presAssocID="{BCCBF803-85D7-4D13-B551-2BC527A5D30B}" presName="tx1" presStyleLbl="revTx" presStyleIdx="2" presStyleCnt="3"/>
      <dgm:spPr/>
    </dgm:pt>
    <dgm:pt modelId="{E61F4799-A5FE-4174-9552-C23592B6034E}" type="pres">
      <dgm:prSet presAssocID="{BCCBF803-85D7-4D13-B551-2BC527A5D30B}" presName="vert1" presStyleCnt="0"/>
      <dgm:spPr/>
    </dgm:pt>
  </dgm:ptLst>
  <dgm:cxnLst>
    <dgm:cxn modelId="{6D185806-4753-44A9-BA51-8E03099E0648}" type="presOf" srcId="{BCCBF803-85D7-4D13-B551-2BC527A5D30B}" destId="{00B9A8B7-8AA0-494D-9635-0F70993F3841}" srcOrd="0" destOrd="0" presId="urn:microsoft.com/office/officeart/2008/layout/LinedList"/>
    <dgm:cxn modelId="{8396723F-2F99-4527-BD8D-8A985BC3D055}" srcId="{44F42638-CA66-489F-9340-D8D29508454D}" destId="{4AD0DDCD-4808-46FB-AAF8-2419237718D8}" srcOrd="0" destOrd="0" parTransId="{06FA7E7C-6391-48E9-8068-AB4E5C93AFB5}" sibTransId="{A15DDA51-D7CB-432C-8289-371F691ABB4E}"/>
    <dgm:cxn modelId="{FD56DAC1-6224-492D-9407-C3181B59F561}" type="presOf" srcId="{44F42638-CA66-489F-9340-D8D29508454D}" destId="{F2D3D89E-EEEA-46E6-82D3-6D573A47F33C}" srcOrd="0" destOrd="0" presId="urn:microsoft.com/office/officeart/2008/layout/LinedList"/>
    <dgm:cxn modelId="{51D618CC-4F56-4F2F-B671-6A4E22F36582}" type="presOf" srcId="{27A72818-69B2-4ED8-9A22-37EFBE0F9F71}" destId="{F8093324-1071-46E8-87D3-7ABFA55DBC6B}" srcOrd="0" destOrd="0" presId="urn:microsoft.com/office/officeart/2008/layout/LinedList"/>
    <dgm:cxn modelId="{880834D4-DAD4-47B2-9566-EF5004EB751F}" srcId="{44F42638-CA66-489F-9340-D8D29508454D}" destId="{BCCBF803-85D7-4D13-B551-2BC527A5D30B}" srcOrd="2" destOrd="0" parTransId="{DC0788C7-8B05-46EC-A565-39A5EE655D03}" sibTransId="{624F73AB-16C8-49C9-B342-3D99D25F096D}"/>
    <dgm:cxn modelId="{65F9D3D4-141D-4DF2-B243-616EBC5A5218}" srcId="{44F42638-CA66-489F-9340-D8D29508454D}" destId="{27A72818-69B2-4ED8-9A22-37EFBE0F9F71}" srcOrd="1" destOrd="0" parTransId="{E1EE8D0F-027A-4741-A3C2-BA4EFB02C733}" sibTransId="{75F7CBF1-4CFB-48B7-8E88-F1CB29F4A34E}"/>
    <dgm:cxn modelId="{392886EA-95E7-433D-8573-2939832E8F07}" type="presOf" srcId="{4AD0DDCD-4808-46FB-AAF8-2419237718D8}" destId="{E092D120-45EE-4621-A021-A4AB58D48E26}" srcOrd="0" destOrd="0" presId="urn:microsoft.com/office/officeart/2008/layout/LinedList"/>
    <dgm:cxn modelId="{2F497FAA-10D4-48E0-A761-5CC4248525AD}" type="presParOf" srcId="{F2D3D89E-EEEA-46E6-82D3-6D573A47F33C}" destId="{31F73BAA-5C32-4E74-B49B-D9E7DBDE015F}" srcOrd="0" destOrd="0" presId="urn:microsoft.com/office/officeart/2008/layout/LinedList"/>
    <dgm:cxn modelId="{42111748-D3F3-4868-97EB-5D9F2248D8EA}" type="presParOf" srcId="{F2D3D89E-EEEA-46E6-82D3-6D573A47F33C}" destId="{39B88DB7-F412-4BCA-878B-688CFA62C1CE}" srcOrd="1" destOrd="0" presId="urn:microsoft.com/office/officeart/2008/layout/LinedList"/>
    <dgm:cxn modelId="{FDC41358-FBAF-4686-AF7E-F353364876E0}" type="presParOf" srcId="{39B88DB7-F412-4BCA-878B-688CFA62C1CE}" destId="{E092D120-45EE-4621-A021-A4AB58D48E26}" srcOrd="0" destOrd="0" presId="urn:microsoft.com/office/officeart/2008/layout/LinedList"/>
    <dgm:cxn modelId="{BB21B304-725A-4357-82EB-E21B72358CAE}" type="presParOf" srcId="{39B88DB7-F412-4BCA-878B-688CFA62C1CE}" destId="{10279682-73E3-4072-85D8-D31F0A018BFC}" srcOrd="1" destOrd="0" presId="urn:microsoft.com/office/officeart/2008/layout/LinedList"/>
    <dgm:cxn modelId="{BDAA9BD1-D9DF-415E-979D-3A1A123281F1}" type="presParOf" srcId="{F2D3D89E-EEEA-46E6-82D3-6D573A47F33C}" destId="{F9680318-3D52-4F39-A143-0DDBA0B397E5}" srcOrd="2" destOrd="0" presId="urn:microsoft.com/office/officeart/2008/layout/LinedList"/>
    <dgm:cxn modelId="{FB6A8EDC-C55B-40B3-BD51-FD1394E4D329}" type="presParOf" srcId="{F2D3D89E-EEEA-46E6-82D3-6D573A47F33C}" destId="{71C6EAD9-3768-4967-9C44-413F8A33CEC4}" srcOrd="3" destOrd="0" presId="urn:microsoft.com/office/officeart/2008/layout/LinedList"/>
    <dgm:cxn modelId="{DB84B66D-6C1A-42F0-B45E-ABD659080447}" type="presParOf" srcId="{71C6EAD9-3768-4967-9C44-413F8A33CEC4}" destId="{F8093324-1071-46E8-87D3-7ABFA55DBC6B}" srcOrd="0" destOrd="0" presId="urn:microsoft.com/office/officeart/2008/layout/LinedList"/>
    <dgm:cxn modelId="{D7414AC9-FFBC-435B-BA0A-073098C16716}" type="presParOf" srcId="{71C6EAD9-3768-4967-9C44-413F8A33CEC4}" destId="{081FA8AE-A2F7-4B49-936F-00053BAF9BDA}" srcOrd="1" destOrd="0" presId="urn:microsoft.com/office/officeart/2008/layout/LinedList"/>
    <dgm:cxn modelId="{63FC1311-B6E9-48EF-AEBB-1B6D9DBB1A3B}" type="presParOf" srcId="{F2D3D89E-EEEA-46E6-82D3-6D573A47F33C}" destId="{5E1FB3EB-09A1-49FD-8C8D-F06331E59284}" srcOrd="4" destOrd="0" presId="urn:microsoft.com/office/officeart/2008/layout/LinedList"/>
    <dgm:cxn modelId="{1F220830-FFEC-4A26-A547-A5FD736D9A0E}" type="presParOf" srcId="{F2D3D89E-EEEA-46E6-82D3-6D573A47F33C}" destId="{55C99149-8458-488C-A37E-58045DD760F2}" srcOrd="5" destOrd="0" presId="urn:microsoft.com/office/officeart/2008/layout/LinedList"/>
    <dgm:cxn modelId="{9A57F9DD-94E5-4DD0-996F-F5640139E5EC}" type="presParOf" srcId="{55C99149-8458-488C-A37E-58045DD760F2}" destId="{00B9A8B7-8AA0-494D-9635-0F70993F3841}" srcOrd="0" destOrd="0" presId="urn:microsoft.com/office/officeart/2008/layout/LinedList"/>
    <dgm:cxn modelId="{15859B80-9598-4648-977B-F3F4F2863810}" type="presParOf" srcId="{55C99149-8458-488C-A37E-58045DD760F2}" destId="{E61F4799-A5FE-4174-9552-C23592B603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5709CD-D0CD-4507-9F43-28DD36D9D6E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11F61A50-E3F7-4238-AE78-88D495BFA8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Co-Clustering is a collaborative recommendation technique that given a matrix A seeks to cluster rows of A and columns of A at the same time.</a:t>
          </a:r>
        </a:p>
      </dgm:t>
    </dgm:pt>
    <dgm:pt modelId="{1FFD68C1-39A5-47D4-B400-A7267EAE91DF}" type="parTrans" cxnId="{13B4753A-23D1-4FA3-83AB-EC31B39218E1}">
      <dgm:prSet/>
      <dgm:spPr/>
      <dgm:t>
        <a:bodyPr/>
        <a:lstStyle/>
        <a:p>
          <a:endParaRPr lang="en-US"/>
        </a:p>
      </dgm:t>
    </dgm:pt>
    <dgm:pt modelId="{46164563-15EE-4082-B3A9-C1EE04B0177C}" type="sibTrans" cxnId="{13B4753A-23D1-4FA3-83AB-EC31B39218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CCB1C1-32E6-4DA3-8F29-63D47B2041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Simultaneous clustering along the rows and columns of the utility matrix</a:t>
          </a:r>
        </a:p>
      </dgm:t>
    </dgm:pt>
    <dgm:pt modelId="{F1294ED9-3552-438C-AB1D-3847B7864861}" type="parTrans" cxnId="{9CB2BC99-93F2-4ADB-8B9C-65BDD355D61D}">
      <dgm:prSet/>
      <dgm:spPr/>
      <dgm:t>
        <a:bodyPr/>
        <a:lstStyle/>
        <a:p>
          <a:endParaRPr lang="en-US"/>
        </a:p>
      </dgm:t>
    </dgm:pt>
    <dgm:pt modelId="{4459FDF8-79D0-4957-B980-FA15FB9E08B8}" type="sibTrans" cxnId="{9CB2BC99-93F2-4ADB-8B9C-65BDD355D6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839F7E-4C81-4B3D-85D3-FDFE28CEE1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user and item assigned to cluster and co-cluster</a:t>
          </a:r>
        </a:p>
      </dgm:t>
    </dgm:pt>
    <dgm:pt modelId="{A638B65D-8A20-46D3-BCCC-C7335E15D917}" type="parTrans" cxnId="{9B09CD29-FC05-48A3-AF39-22D671F9FE3B}">
      <dgm:prSet/>
      <dgm:spPr/>
      <dgm:t>
        <a:bodyPr/>
        <a:lstStyle/>
        <a:p>
          <a:endParaRPr lang="en-US"/>
        </a:p>
      </dgm:t>
    </dgm:pt>
    <dgm:pt modelId="{66A7FD7F-B768-4206-884A-488DF4567019}" type="sibTrans" cxnId="{9B09CD29-FC05-48A3-AF39-22D671F9FE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ED5064-AAB6-4A14-B528-D9BB32FEB3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rating depends on the average rating of the user cluster and the movie cluster</a:t>
          </a:r>
        </a:p>
      </dgm:t>
    </dgm:pt>
    <dgm:pt modelId="{B86074EA-AD63-4674-9D4F-5A05C83B4D6C}" type="parTrans" cxnId="{97D80AAA-7F0D-49B1-B941-1AF2FA4E07AE}">
      <dgm:prSet/>
      <dgm:spPr/>
      <dgm:t>
        <a:bodyPr/>
        <a:lstStyle/>
        <a:p>
          <a:endParaRPr lang="en-US"/>
        </a:p>
      </dgm:t>
    </dgm:pt>
    <dgm:pt modelId="{79E22172-B951-4922-9186-E53FDC97AB0F}" type="sibTrans" cxnId="{97D80AAA-7F0D-49B1-B941-1AF2FA4E07AE}">
      <dgm:prSet/>
      <dgm:spPr/>
      <dgm:t>
        <a:bodyPr/>
        <a:lstStyle/>
        <a:p>
          <a:endParaRPr lang="en-US"/>
        </a:p>
      </dgm:t>
    </dgm:pt>
    <dgm:pt modelId="{191F1603-3A28-4F86-8181-1255C1436A29}" type="pres">
      <dgm:prSet presAssocID="{F15709CD-D0CD-4507-9F43-28DD36D9D6EE}" presName="root" presStyleCnt="0">
        <dgm:presLayoutVars>
          <dgm:dir/>
          <dgm:resizeHandles val="exact"/>
        </dgm:presLayoutVars>
      </dgm:prSet>
      <dgm:spPr/>
    </dgm:pt>
    <dgm:pt modelId="{665664EE-C8D4-4B06-A9F0-943D1F2B1B30}" type="pres">
      <dgm:prSet presAssocID="{F15709CD-D0CD-4507-9F43-28DD36D9D6EE}" presName="container" presStyleCnt="0">
        <dgm:presLayoutVars>
          <dgm:dir/>
          <dgm:resizeHandles val="exact"/>
        </dgm:presLayoutVars>
      </dgm:prSet>
      <dgm:spPr/>
    </dgm:pt>
    <dgm:pt modelId="{8DEE36AA-96CC-417F-A26A-D09580B551D8}" type="pres">
      <dgm:prSet presAssocID="{11F61A50-E3F7-4238-AE78-88D495BFA858}" presName="compNode" presStyleCnt="0"/>
      <dgm:spPr/>
    </dgm:pt>
    <dgm:pt modelId="{0219F717-B34D-4D1B-9AF7-C93A0EC703F2}" type="pres">
      <dgm:prSet presAssocID="{11F61A50-E3F7-4238-AE78-88D495BFA858}" presName="iconBgRect" presStyleLbl="bgShp" presStyleIdx="0" presStyleCnt="4"/>
      <dgm:spPr/>
    </dgm:pt>
    <dgm:pt modelId="{6787131F-4CFE-4024-B2A0-5CFDADCD304C}" type="pres">
      <dgm:prSet presAssocID="{11F61A50-E3F7-4238-AE78-88D495BFA8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7B9F03E-FC35-4D2A-93A2-DABE21E0C2C3}" type="pres">
      <dgm:prSet presAssocID="{11F61A50-E3F7-4238-AE78-88D495BFA858}" presName="spaceRect" presStyleCnt="0"/>
      <dgm:spPr/>
    </dgm:pt>
    <dgm:pt modelId="{9B6C6944-68B1-4653-A94E-EF42183638CC}" type="pres">
      <dgm:prSet presAssocID="{11F61A50-E3F7-4238-AE78-88D495BFA858}" presName="textRect" presStyleLbl="revTx" presStyleIdx="0" presStyleCnt="4">
        <dgm:presLayoutVars>
          <dgm:chMax val="1"/>
          <dgm:chPref val="1"/>
        </dgm:presLayoutVars>
      </dgm:prSet>
      <dgm:spPr/>
    </dgm:pt>
    <dgm:pt modelId="{D35BFAA2-66F8-4C94-A36D-D4CAAE1E39A8}" type="pres">
      <dgm:prSet presAssocID="{46164563-15EE-4082-B3A9-C1EE04B0177C}" presName="sibTrans" presStyleLbl="sibTrans2D1" presStyleIdx="0" presStyleCnt="0"/>
      <dgm:spPr/>
    </dgm:pt>
    <dgm:pt modelId="{E7BF93C1-3541-4E2D-954F-709899227705}" type="pres">
      <dgm:prSet presAssocID="{63CCB1C1-32E6-4DA3-8F29-63D47B2041E6}" presName="compNode" presStyleCnt="0"/>
      <dgm:spPr/>
    </dgm:pt>
    <dgm:pt modelId="{ACBA2F70-32E5-4377-8EAC-52B2DC15807D}" type="pres">
      <dgm:prSet presAssocID="{63CCB1C1-32E6-4DA3-8F29-63D47B2041E6}" presName="iconBgRect" presStyleLbl="bgShp" presStyleIdx="1" presStyleCnt="4"/>
      <dgm:spPr/>
    </dgm:pt>
    <dgm:pt modelId="{A43D9C69-9DD1-4699-88F7-1988010F8B3E}" type="pres">
      <dgm:prSet presAssocID="{63CCB1C1-32E6-4DA3-8F29-63D47B2041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A6D9C34-9AA2-460B-A19D-066ED12B17D4}" type="pres">
      <dgm:prSet presAssocID="{63CCB1C1-32E6-4DA3-8F29-63D47B2041E6}" presName="spaceRect" presStyleCnt="0"/>
      <dgm:spPr/>
    </dgm:pt>
    <dgm:pt modelId="{79AA60B7-8A44-4D58-8C73-CF46991E136D}" type="pres">
      <dgm:prSet presAssocID="{63CCB1C1-32E6-4DA3-8F29-63D47B2041E6}" presName="textRect" presStyleLbl="revTx" presStyleIdx="1" presStyleCnt="4">
        <dgm:presLayoutVars>
          <dgm:chMax val="1"/>
          <dgm:chPref val="1"/>
        </dgm:presLayoutVars>
      </dgm:prSet>
      <dgm:spPr/>
    </dgm:pt>
    <dgm:pt modelId="{2BBA8ADC-C011-4C04-AC37-94225543ECFC}" type="pres">
      <dgm:prSet presAssocID="{4459FDF8-79D0-4957-B980-FA15FB9E08B8}" presName="sibTrans" presStyleLbl="sibTrans2D1" presStyleIdx="0" presStyleCnt="0"/>
      <dgm:spPr/>
    </dgm:pt>
    <dgm:pt modelId="{C2811715-8B78-4F9D-B61F-EC86EB43F39C}" type="pres">
      <dgm:prSet presAssocID="{63839F7E-4C81-4B3D-85D3-FDFE28CEE1A9}" presName="compNode" presStyleCnt="0"/>
      <dgm:spPr/>
    </dgm:pt>
    <dgm:pt modelId="{EFDD6707-7310-46C1-8A65-0065871288FD}" type="pres">
      <dgm:prSet presAssocID="{63839F7E-4C81-4B3D-85D3-FDFE28CEE1A9}" presName="iconBgRect" presStyleLbl="bgShp" presStyleIdx="2" presStyleCnt="4"/>
      <dgm:spPr/>
    </dgm:pt>
    <dgm:pt modelId="{0EDB23CC-1F65-43BB-9730-FE3CC3FFBC43}" type="pres">
      <dgm:prSet presAssocID="{63839F7E-4C81-4B3D-85D3-FDFE28CEE1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0B119F2-8885-415E-8EBC-B9A960830BAD}" type="pres">
      <dgm:prSet presAssocID="{63839F7E-4C81-4B3D-85D3-FDFE28CEE1A9}" presName="spaceRect" presStyleCnt="0"/>
      <dgm:spPr/>
    </dgm:pt>
    <dgm:pt modelId="{F8E5721E-9875-455F-AEF6-3D99D9EA4D0F}" type="pres">
      <dgm:prSet presAssocID="{63839F7E-4C81-4B3D-85D3-FDFE28CEE1A9}" presName="textRect" presStyleLbl="revTx" presStyleIdx="2" presStyleCnt="4">
        <dgm:presLayoutVars>
          <dgm:chMax val="1"/>
          <dgm:chPref val="1"/>
        </dgm:presLayoutVars>
      </dgm:prSet>
      <dgm:spPr/>
    </dgm:pt>
    <dgm:pt modelId="{EBD3A81D-49BE-4EFD-A552-E2DD97E15C6D}" type="pres">
      <dgm:prSet presAssocID="{66A7FD7F-B768-4206-884A-488DF4567019}" presName="sibTrans" presStyleLbl="sibTrans2D1" presStyleIdx="0" presStyleCnt="0"/>
      <dgm:spPr/>
    </dgm:pt>
    <dgm:pt modelId="{62AAA285-850D-4AD9-A3D4-635CD8357EC1}" type="pres">
      <dgm:prSet presAssocID="{92ED5064-AAB6-4A14-B528-D9BB32FEB3F8}" presName="compNode" presStyleCnt="0"/>
      <dgm:spPr/>
    </dgm:pt>
    <dgm:pt modelId="{536E213D-E881-4E42-A55A-296E6B41204F}" type="pres">
      <dgm:prSet presAssocID="{92ED5064-AAB6-4A14-B528-D9BB32FEB3F8}" presName="iconBgRect" presStyleLbl="bgShp" presStyleIdx="3" presStyleCnt="4"/>
      <dgm:spPr/>
    </dgm:pt>
    <dgm:pt modelId="{44CAB7DB-23F3-4C58-9711-064DE7F7BEEC}" type="pres">
      <dgm:prSet presAssocID="{92ED5064-AAB6-4A14-B528-D9BB32FEB3F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3F25762-177A-4247-9980-C9BBA4B42858}" type="pres">
      <dgm:prSet presAssocID="{92ED5064-AAB6-4A14-B528-D9BB32FEB3F8}" presName="spaceRect" presStyleCnt="0"/>
      <dgm:spPr/>
    </dgm:pt>
    <dgm:pt modelId="{B83C569A-EA4F-420C-9ECC-AB1664F6E3DE}" type="pres">
      <dgm:prSet presAssocID="{92ED5064-AAB6-4A14-B528-D9BB32FEB3F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09CD29-FC05-48A3-AF39-22D671F9FE3B}" srcId="{F15709CD-D0CD-4507-9F43-28DD36D9D6EE}" destId="{63839F7E-4C81-4B3D-85D3-FDFE28CEE1A9}" srcOrd="2" destOrd="0" parTransId="{A638B65D-8A20-46D3-BCCC-C7335E15D917}" sibTransId="{66A7FD7F-B768-4206-884A-488DF4567019}"/>
    <dgm:cxn modelId="{8385C934-9B2C-4456-84EF-8FF22753BE2C}" type="presOf" srcId="{4459FDF8-79D0-4957-B980-FA15FB9E08B8}" destId="{2BBA8ADC-C011-4C04-AC37-94225543ECFC}" srcOrd="0" destOrd="0" presId="urn:microsoft.com/office/officeart/2018/2/layout/IconCircleList"/>
    <dgm:cxn modelId="{073FA536-FB77-4B75-A168-88910D584BDB}" type="presOf" srcId="{F15709CD-D0CD-4507-9F43-28DD36D9D6EE}" destId="{191F1603-3A28-4F86-8181-1255C1436A29}" srcOrd="0" destOrd="0" presId="urn:microsoft.com/office/officeart/2018/2/layout/IconCircleList"/>
    <dgm:cxn modelId="{13B4753A-23D1-4FA3-83AB-EC31B39218E1}" srcId="{F15709CD-D0CD-4507-9F43-28DD36D9D6EE}" destId="{11F61A50-E3F7-4238-AE78-88D495BFA858}" srcOrd="0" destOrd="0" parTransId="{1FFD68C1-39A5-47D4-B400-A7267EAE91DF}" sibTransId="{46164563-15EE-4082-B3A9-C1EE04B0177C}"/>
    <dgm:cxn modelId="{FF427659-EB5F-48CD-87E7-3F5266272243}" type="presOf" srcId="{46164563-15EE-4082-B3A9-C1EE04B0177C}" destId="{D35BFAA2-66F8-4C94-A36D-D4CAAE1E39A8}" srcOrd="0" destOrd="0" presId="urn:microsoft.com/office/officeart/2018/2/layout/IconCircleList"/>
    <dgm:cxn modelId="{B7325A5E-3E52-4AB2-840C-B2DCCAD1D638}" type="presOf" srcId="{66A7FD7F-B768-4206-884A-488DF4567019}" destId="{EBD3A81D-49BE-4EFD-A552-E2DD97E15C6D}" srcOrd="0" destOrd="0" presId="urn:microsoft.com/office/officeart/2018/2/layout/IconCircleList"/>
    <dgm:cxn modelId="{A260DC62-1395-4B41-8146-EA5529A30B64}" type="presOf" srcId="{63CCB1C1-32E6-4DA3-8F29-63D47B2041E6}" destId="{79AA60B7-8A44-4D58-8C73-CF46991E136D}" srcOrd="0" destOrd="0" presId="urn:microsoft.com/office/officeart/2018/2/layout/IconCircleList"/>
    <dgm:cxn modelId="{9CB2BC99-93F2-4ADB-8B9C-65BDD355D61D}" srcId="{F15709CD-D0CD-4507-9F43-28DD36D9D6EE}" destId="{63CCB1C1-32E6-4DA3-8F29-63D47B2041E6}" srcOrd="1" destOrd="0" parTransId="{F1294ED9-3552-438C-AB1D-3847B7864861}" sibTransId="{4459FDF8-79D0-4957-B980-FA15FB9E08B8}"/>
    <dgm:cxn modelId="{D7433AA1-B9E4-4403-92B0-98CE4B5ACBD4}" type="presOf" srcId="{63839F7E-4C81-4B3D-85D3-FDFE28CEE1A9}" destId="{F8E5721E-9875-455F-AEF6-3D99D9EA4D0F}" srcOrd="0" destOrd="0" presId="urn:microsoft.com/office/officeart/2018/2/layout/IconCircleList"/>
    <dgm:cxn modelId="{97D80AAA-7F0D-49B1-B941-1AF2FA4E07AE}" srcId="{F15709CD-D0CD-4507-9F43-28DD36D9D6EE}" destId="{92ED5064-AAB6-4A14-B528-D9BB32FEB3F8}" srcOrd="3" destOrd="0" parTransId="{B86074EA-AD63-4674-9D4F-5A05C83B4D6C}" sibTransId="{79E22172-B951-4922-9186-E53FDC97AB0F}"/>
    <dgm:cxn modelId="{1CE73AAB-5A5A-4B2B-88C5-9EE5379E9F1A}" type="presOf" srcId="{92ED5064-AAB6-4A14-B528-D9BB32FEB3F8}" destId="{B83C569A-EA4F-420C-9ECC-AB1664F6E3DE}" srcOrd="0" destOrd="0" presId="urn:microsoft.com/office/officeart/2018/2/layout/IconCircleList"/>
    <dgm:cxn modelId="{FB197AAD-2ECA-4492-9B85-D7723EEA626A}" type="presOf" srcId="{11F61A50-E3F7-4238-AE78-88D495BFA858}" destId="{9B6C6944-68B1-4653-A94E-EF42183638CC}" srcOrd="0" destOrd="0" presId="urn:microsoft.com/office/officeart/2018/2/layout/IconCircleList"/>
    <dgm:cxn modelId="{63365E38-3AEC-473B-996C-82D5BB35A63E}" type="presParOf" srcId="{191F1603-3A28-4F86-8181-1255C1436A29}" destId="{665664EE-C8D4-4B06-A9F0-943D1F2B1B30}" srcOrd="0" destOrd="0" presId="urn:microsoft.com/office/officeart/2018/2/layout/IconCircleList"/>
    <dgm:cxn modelId="{D46A1366-35C6-4F2B-AD5A-BFFB564B228B}" type="presParOf" srcId="{665664EE-C8D4-4B06-A9F0-943D1F2B1B30}" destId="{8DEE36AA-96CC-417F-A26A-D09580B551D8}" srcOrd="0" destOrd="0" presId="urn:microsoft.com/office/officeart/2018/2/layout/IconCircleList"/>
    <dgm:cxn modelId="{3A6B0A5E-293F-4447-8009-750165BCAFF5}" type="presParOf" srcId="{8DEE36AA-96CC-417F-A26A-D09580B551D8}" destId="{0219F717-B34D-4D1B-9AF7-C93A0EC703F2}" srcOrd="0" destOrd="0" presId="urn:microsoft.com/office/officeart/2018/2/layout/IconCircleList"/>
    <dgm:cxn modelId="{7BF2F1EE-0E87-402C-A276-0BF29F2B08CB}" type="presParOf" srcId="{8DEE36AA-96CC-417F-A26A-D09580B551D8}" destId="{6787131F-4CFE-4024-B2A0-5CFDADCD304C}" srcOrd="1" destOrd="0" presId="urn:microsoft.com/office/officeart/2018/2/layout/IconCircleList"/>
    <dgm:cxn modelId="{2AB83235-E31A-49BE-85EC-34651457D510}" type="presParOf" srcId="{8DEE36AA-96CC-417F-A26A-D09580B551D8}" destId="{97B9F03E-FC35-4D2A-93A2-DABE21E0C2C3}" srcOrd="2" destOrd="0" presId="urn:microsoft.com/office/officeart/2018/2/layout/IconCircleList"/>
    <dgm:cxn modelId="{6B8FF733-FCB6-431B-922D-81C64CC97DB1}" type="presParOf" srcId="{8DEE36AA-96CC-417F-A26A-D09580B551D8}" destId="{9B6C6944-68B1-4653-A94E-EF42183638CC}" srcOrd="3" destOrd="0" presId="urn:microsoft.com/office/officeart/2018/2/layout/IconCircleList"/>
    <dgm:cxn modelId="{0B8D5169-9D14-4218-8E0A-4EE12B65639E}" type="presParOf" srcId="{665664EE-C8D4-4B06-A9F0-943D1F2B1B30}" destId="{D35BFAA2-66F8-4C94-A36D-D4CAAE1E39A8}" srcOrd="1" destOrd="0" presId="urn:microsoft.com/office/officeart/2018/2/layout/IconCircleList"/>
    <dgm:cxn modelId="{47709425-D605-474C-8C40-49A800D5C08C}" type="presParOf" srcId="{665664EE-C8D4-4B06-A9F0-943D1F2B1B30}" destId="{E7BF93C1-3541-4E2D-954F-709899227705}" srcOrd="2" destOrd="0" presId="urn:microsoft.com/office/officeart/2018/2/layout/IconCircleList"/>
    <dgm:cxn modelId="{8036D16C-C5C4-4C32-9CAE-FFB5635002D2}" type="presParOf" srcId="{E7BF93C1-3541-4E2D-954F-709899227705}" destId="{ACBA2F70-32E5-4377-8EAC-52B2DC15807D}" srcOrd="0" destOrd="0" presId="urn:microsoft.com/office/officeart/2018/2/layout/IconCircleList"/>
    <dgm:cxn modelId="{886F3F6D-4958-4583-9FC0-F3BCB33BFA5D}" type="presParOf" srcId="{E7BF93C1-3541-4E2D-954F-709899227705}" destId="{A43D9C69-9DD1-4699-88F7-1988010F8B3E}" srcOrd="1" destOrd="0" presId="urn:microsoft.com/office/officeart/2018/2/layout/IconCircleList"/>
    <dgm:cxn modelId="{1F541F05-7E07-4D46-8977-8AD8348A489D}" type="presParOf" srcId="{E7BF93C1-3541-4E2D-954F-709899227705}" destId="{DA6D9C34-9AA2-460B-A19D-066ED12B17D4}" srcOrd="2" destOrd="0" presId="urn:microsoft.com/office/officeart/2018/2/layout/IconCircleList"/>
    <dgm:cxn modelId="{0B481475-456B-497E-B4D0-0D0F68B0376A}" type="presParOf" srcId="{E7BF93C1-3541-4E2D-954F-709899227705}" destId="{79AA60B7-8A44-4D58-8C73-CF46991E136D}" srcOrd="3" destOrd="0" presId="urn:microsoft.com/office/officeart/2018/2/layout/IconCircleList"/>
    <dgm:cxn modelId="{226D482A-48A6-4D92-A981-4F4A569C819B}" type="presParOf" srcId="{665664EE-C8D4-4B06-A9F0-943D1F2B1B30}" destId="{2BBA8ADC-C011-4C04-AC37-94225543ECFC}" srcOrd="3" destOrd="0" presId="urn:microsoft.com/office/officeart/2018/2/layout/IconCircleList"/>
    <dgm:cxn modelId="{D432B61C-CF5E-4C01-B8EA-4DC557E037A0}" type="presParOf" srcId="{665664EE-C8D4-4B06-A9F0-943D1F2B1B30}" destId="{C2811715-8B78-4F9D-B61F-EC86EB43F39C}" srcOrd="4" destOrd="0" presId="urn:microsoft.com/office/officeart/2018/2/layout/IconCircleList"/>
    <dgm:cxn modelId="{F9DC3209-8D98-4252-A75E-B49F62FCD701}" type="presParOf" srcId="{C2811715-8B78-4F9D-B61F-EC86EB43F39C}" destId="{EFDD6707-7310-46C1-8A65-0065871288FD}" srcOrd="0" destOrd="0" presId="urn:microsoft.com/office/officeart/2018/2/layout/IconCircleList"/>
    <dgm:cxn modelId="{E52A3801-89CB-491F-82F6-7C3508F5C5DA}" type="presParOf" srcId="{C2811715-8B78-4F9D-B61F-EC86EB43F39C}" destId="{0EDB23CC-1F65-43BB-9730-FE3CC3FFBC43}" srcOrd="1" destOrd="0" presId="urn:microsoft.com/office/officeart/2018/2/layout/IconCircleList"/>
    <dgm:cxn modelId="{AC212FEF-ACE4-4A4E-9A1F-FC6118DFC35E}" type="presParOf" srcId="{C2811715-8B78-4F9D-B61F-EC86EB43F39C}" destId="{A0B119F2-8885-415E-8EBC-B9A960830BAD}" srcOrd="2" destOrd="0" presId="urn:microsoft.com/office/officeart/2018/2/layout/IconCircleList"/>
    <dgm:cxn modelId="{14ABA683-3A0F-4781-8711-BCE66981B0E9}" type="presParOf" srcId="{C2811715-8B78-4F9D-B61F-EC86EB43F39C}" destId="{F8E5721E-9875-455F-AEF6-3D99D9EA4D0F}" srcOrd="3" destOrd="0" presId="urn:microsoft.com/office/officeart/2018/2/layout/IconCircleList"/>
    <dgm:cxn modelId="{D407BB96-2A4A-4E60-9775-9A7F7BFA714C}" type="presParOf" srcId="{665664EE-C8D4-4B06-A9F0-943D1F2B1B30}" destId="{EBD3A81D-49BE-4EFD-A552-E2DD97E15C6D}" srcOrd="5" destOrd="0" presId="urn:microsoft.com/office/officeart/2018/2/layout/IconCircleList"/>
    <dgm:cxn modelId="{7F516058-4E88-45FB-BFBD-6A1633840DD6}" type="presParOf" srcId="{665664EE-C8D4-4B06-A9F0-943D1F2B1B30}" destId="{62AAA285-850D-4AD9-A3D4-635CD8357EC1}" srcOrd="6" destOrd="0" presId="urn:microsoft.com/office/officeart/2018/2/layout/IconCircleList"/>
    <dgm:cxn modelId="{81B3DF0B-EFE5-4CCE-8800-28A669193752}" type="presParOf" srcId="{62AAA285-850D-4AD9-A3D4-635CD8357EC1}" destId="{536E213D-E881-4E42-A55A-296E6B41204F}" srcOrd="0" destOrd="0" presId="urn:microsoft.com/office/officeart/2018/2/layout/IconCircleList"/>
    <dgm:cxn modelId="{B746E8AB-A62B-45CB-AAE2-D731EE0F060F}" type="presParOf" srcId="{62AAA285-850D-4AD9-A3D4-635CD8357EC1}" destId="{44CAB7DB-23F3-4C58-9711-064DE7F7BEEC}" srcOrd="1" destOrd="0" presId="urn:microsoft.com/office/officeart/2018/2/layout/IconCircleList"/>
    <dgm:cxn modelId="{6B0EE3F7-D699-4103-B27C-A247AFB4A234}" type="presParOf" srcId="{62AAA285-850D-4AD9-A3D4-635CD8357EC1}" destId="{D3F25762-177A-4247-9980-C9BBA4B42858}" srcOrd="2" destOrd="0" presId="urn:microsoft.com/office/officeart/2018/2/layout/IconCircleList"/>
    <dgm:cxn modelId="{23EAB39A-6FE1-41EF-BB16-19A0D4C94E8B}" type="presParOf" srcId="{62AAA285-850D-4AD9-A3D4-635CD8357EC1}" destId="{B83C569A-EA4F-420C-9ECC-AB1664F6E3D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34781-7970-4AA1-B981-EB8ABC6470E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26D482-A8F1-4A1F-A4E6-35E52A08745E}">
      <dgm:prSet/>
      <dgm:spPr/>
      <dgm:t>
        <a:bodyPr/>
        <a:lstStyle/>
        <a:p>
          <a:pPr rtl="0"/>
          <a:r>
            <a:rPr lang="en-GB"/>
            <a:t>Singular Value Decomposition is a collaborative recommendation engine technique for decomposing a matrix into three matrices which yield more information concerning the matrix </a:t>
          </a:r>
          <a:r>
            <a:rPr lang="en-GB">
              <a:latin typeface="Calibri Light" panose="020F0302020204030204"/>
            </a:rPr>
            <a:t>data</a:t>
          </a:r>
          <a:endParaRPr lang="en-US">
            <a:latin typeface="Calibri Light" panose="020F0302020204030204"/>
          </a:endParaRPr>
        </a:p>
      </dgm:t>
    </dgm:pt>
    <dgm:pt modelId="{74E57B6A-08C5-4499-AE3F-611AB9827803}" type="parTrans" cxnId="{AB36CB03-AC22-4DDE-9773-1F85980B9F5B}">
      <dgm:prSet/>
      <dgm:spPr/>
      <dgm:t>
        <a:bodyPr/>
        <a:lstStyle/>
        <a:p>
          <a:endParaRPr lang="en-US"/>
        </a:p>
      </dgm:t>
    </dgm:pt>
    <dgm:pt modelId="{950C0E42-2BDC-474E-82C2-6D052ECDC8AC}" type="sibTrans" cxnId="{AB36CB03-AC22-4DDE-9773-1F85980B9F5B}">
      <dgm:prSet/>
      <dgm:spPr/>
      <dgm:t>
        <a:bodyPr/>
        <a:lstStyle/>
        <a:p>
          <a:endParaRPr lang="en-US"/>
        </a:p>
      </dgm:t>
    </dgm:pt>
    <dgm:pt modelId="{7CAD6117-96EC-4ACD-B891-17EAC52A71FB}">
      <dgm:prSet/>
      <dgm:spPr/>
      <dgm:t>
        <a:bodyPr/>
        <a:lstStyle/>
        <a:p>
          <a:r>
            <a:rPr lang="en-GB"/>
            <a:t>V is an </a:t>
          </a:r>
          <a:r>
            <a:rPr lang="en-GB" err="1"/>
            <a:t>n×n</a:t>
          </a:r>
          <a:r>
            <a:rPr lang="en-GB"/>
            <a:t> orthogonal matrix</a:t>
          </a:r>
          <a:endParaRPr lang="en-US"/>
        </a:p>
      </dgm:t>
    </dgm:pt>
    <dgm:pt modelId="{CFBB4D52-77B9-43F9-858B-08AF6F86604B}" type="parTrans" cxnId="{DE243DEB-0B26-4DAE-B43D-6CCBDD50A99C}">
      <dgm:prSet/>
      <dgm:spPr/>
      <dgm:t>
        <a:bodyPr/>
        <a:lstStyle/>
        <a:p>
          <a:endParaRPr lang="en-US"/>
        </a:p>
      </dgm:t>
    </dgm:pt>
    <dgm:pt modelId="{B525A484-7B46-4F4D-BEBB-5A096F418A5C}" type="sibTrans" cxnId="{DE243DEB-0B26-4DAE-B43D-6CCBDD50A99C}">
      <dgm:prSet/>
      <dgm:spPr/>
      <dgm:t>
        <a:bodyPr/>
        <a:lstStyle/>
        <a:p>
          <a:endParaRPr lang="en-US"/>
        </a:p>
      </dgm:t>
    </dgm:pt>
    <dgm:pt modelId="{3E8A6D1E-C6F0-468F-AD6A-0A16F34CBB89}">
      <dgm:prSet/>
      <dgm:spPr/>
      <dgm:t>
        <a:bodyPr/>
        <a:lstStyle/>
        <a:p>
          <a:r>
            <a:rPr lang="en-GB"/>
            <a:t>Used for dimensionality reduction, noise reduction and also compression</a:t>
          </a:r>
          <a:endParaRPr lang="en-US"/>
        </a:p>
      </dgm:t>
    </dgm:pt>
    <dgm:pt modelId="{1F927ABA-4AC0-4EB1-91FF-EF3D1126C685}" type="parTrans" cxnId="{6AA0A313-BD4F-4333-8572-62DF1A734D18}">
      <dgm:prSet/>
      <dgm:spPr/>
      <dgm:t>
        <a:bodyPr/>
        <a:lstStyle/>
        <a:p>
          <a:endParaRPr lang="en-US"/>
        </a:p>
      </dgm:t>
    </dgm:pt>
    <dgm:pt modelId="{F5989354-1F70-4F63-AEA0-9E051CF5D31B}" type="sibTrans" cxnId="{6AA0A313-BD4F-4333-8572-62DF1A734D18}">
      <dgm:prSet/>
      <dgm:spPr/>
      <dgm:t>
        <a:bodyPr/>
        <a:lstStyle/>
        <a:p>
          <a:endParaRPr lang="en-US"/>
        </a:p>
      </dgm:t>
    </dgm:pt>
    <dgm:pt modelId="{589DB86A-1BE6-4793-BAFE-947845EE7138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Σ</a:t>
          </a:r>
          <a:r>
            <a:rPr lang="en-GB"/>
            <a:t> is an diagonal </a:t>
          </a:r>
          <a:r>
            <a:rPr lang="en-GB" err="1"/>
            <a:t>m×n</a:t>
          </a:r>
          <a:r>
            <a:rPr lang="en-GB"/>
            <a:t> matrix</a:t>
          </a:r>
        </a:p>
      </dgm:t>
    </dgm:pt>
    <dgm:pt modelId="{6801295B-BC0B-455F-958D-20A57F05933E}" type="parTrans" cxnId="{49996930-515C-469E-9000-DDE8D90C4F6C}">
      <dgm:prSet/>
      <dgm:spPr/>
    </dgm:pt>
    <dgm:pt modelId="{6FD38B4F-5447-425A-84F3-947BFDBA6650}" type="sibTrans" cxnId="{49996930-515C-469E-9000-DDE8D90C4F6C}">
      <dgm:prSet/>
      <dgm:spPr/>
    </dgm:pt>
    <dgm:pt modelId="{581E1918-7641-4D27-AA87-9C3DA44852CC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U</a:t>
          </a:r>
          <a:r>
            <a:rPr lang="en-GB"/>
            <a:t> is an </a:t>
          </a:r>
          <a:r>
            <a:rPr lang="en-GB" err="1"/>
            <a:t>m×m</a:t>
          </a:r>
          <a:r>
            <a:rPr lang="en-GB"/>
            <a:t> orthogonal </a:t>
          </a:r>
          <a:r>
            <a:rPr lang="en-GB">
              <a:latin typeface="Calibri Light" panose="020F0302020204030204"/>
            </a:rPr>
            <a:t>matrix</a:t>
          </a:r>
          <a:endParaRPr lang="en-GB"/>
        </a:p>
      </dgm:t>
    </dgm:pt>
    <dgm:pt modelId="{429B5948-D8B0-4DB3-B97B-982A0CB727FE}" type="parTrans" cxnId="{65FED746-991E-4A79-952E-BAC1E2251DEC}">
      <dgm:prSet/>
      <dgm:spPr/>
    </dgm:pt>
    <dgm:pt modelId="{20C0697B-E4FF-4AA1-9A9F-4FB67652B0B8}" type="sibTrans" cxnId="{65FED746-991E-4A79-952E-BAC1E2251DEC}">
      <dgm:prSet/>
      <dgm:spPr/>
    </dgm:pt>
    <dgm:pt modelId="{75DC13E9-B49B-4403-91E2-BA2CAC31AD66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 A</a:t>
          </a:r>
          <a:r>
            <a:rPr lang="en-GB"/>
            <a:t>=UΣVT , </a:t>
          </a:r>
          <a:r>
            <a:rPr lang="en-GB">
              <a:latin typeface="Calibri Light" panose="020F0302020204030204"/>
            </a:rPr>
            <a:t>where  </a:t>
          </a:r>
          <a:endParaRPr lang="en-GB"/>
        </a:p>
      </dgm:t>
    </dgm:pt>
    <dgm:pt modelId="{E9156B5E-55A1-47E4-9C54-5B80C310C9F5}" type="parTrans" cxnId="{AC26847F-0C04-4C5A-9412-B459A55F283B}">
      <dgm:prSet/>
      <dgm:spPr/>
    </dgm:pt>
    <dgm:pt modelId="{75DE79E6-8148-4CB8-9D9C-B3B74889B8E3}" type="sibTrans" cxnId="{AC26847F-0C04-4C5A-9412-B459A55F283B}">
      <dgm:prSet/>
      <dgm:spPr/>
    </dgm:pt>
    <dgm:pt modelId="{A408656E-BA0D-4DAF-A2CB-AF134977A226}" type="pres">
      <dgm:prSet presAssocID="{AF734781-7970-4AA1-B981-EB8ABC6470E0}" presName="vert0" presStyleCnt="0">
        <dgm:presLayoutVars>
          <dgm:dir/>
          <dgm:animOne val="branch"/>
          <dgm:animLvl val="lvl"/>
        </dgm:presLayoutVars>
      </dgm:prSet>
      <dgm:spPr/>
    </dgm:pt>
    <dgm:pt modelId="{3AE48702-CAD4-40C1-8F07-20C55EDD63CB}" type="pres">
      <dgm:prSet presAssocID="{E126D482-A8F1-4A1F-A4E6-35E52A08745E}" presName="thickLine" presStyleLbl="alignNode1" presStyleIdx="0" presStyleCnt="6"/>
      <dgm:spPr/>
    </dgm:pt>
    <dgm:pt modelId="{38789662-C243-4B7F-862C-B55620F2B2E9}" type="pres">
      <dgm:prSet presAssocID="{E126D482-A8F1-4A1F-A4E6-35E52A08745E}" presName="horz1" presStyleCnt="0"/>
      <dgm:spPr/>
    </dgm:pt>
    <dgm:pt modelId="{7646EA54-F98D-4C41-9CC1-3F4E2D1CD35B}" type="pres">
      <dgm:prSet presAssocID="{E126D482-A8F1-4A1F-A4E6-35E52A08745E}" presName="tx1" presStyleLbl="revTx" presStyleIdx="0" presStyleCnt="6"/>
      <dgm:spPr/>
    </dgm:pt>
    <dgm:pt modelId="{ECE57F4D-3D45-4554-859E-1B090C4EDAE7}" type="pres">
      <dgm:prSet presAssocID="{E126D482-A8F1-4A1F-A4E6-35E52A08745E}" presName="vert1" presStyleCnt="0"/>
      <dgm:spPr/>
    </dgm:pt>
    <dgm:pt modelId="{7281A4B0-8E89-4AD6-B8F0-572DE305D786}" type="pres">
      <dgm:prSet presAssocID="{75DC13E9-B49B-4403-91E2-BA2CAC31AD66}" presName="thickLine" presStyleLbl="alignNode1" presStyleIdx="1" presStyleCnt="6"/>
      <dgm:spPr/>
    </dgm:pt>
    <dgm:pt modelId="{E341A92B-04F8-4478-AE31-8347B0FFE490}" type="pres">
      <dgm:prSet presAssocID="{75DC13E9-B49B-4403-91E2-BA2CAC31AD66}" presName="horz1" presStyleCnt="0"/>
      <dgm:spPr/>
    </dgm:pt>
    <dgm:pt modelId="{E9231FFC-0994-46A9-9BD2-D5C802B9BC1F}" type="pres">
      <dgm:prSet presAssocID="{75DC13E9-B49B-4403-91E2-BA2CAC31AD66}" presName="tx1" presStyleLbl="revTx" presStyleIdx="1" presStyleCnt="6"/>
      <dgm:spPr/>
    </dgm:pt>
    <dgm:pt modelId="{A1CB7EC5-FCE6-49F8-933F-091FEF9E26B0}" type="pres">
      <dgm:prSet presAssocID="{75DC13E9-B49B-4403-91E2-BA2CAC31AD66}" presName="vert1" presStyleCnt="0"/>
      <dgm:spPr/>
    </dgm:pt>
    <dgm:pt modelId="{D80C151E-5C71-42A4-90A2-2DBA4CEDD360}" type="pres">
      <dgm:prSet presAssocID="{581E1918-7641-4D27-AA87-9C3DA44852CC}" presName="thickLine" presStyleLbl="alignNode1" presStyleIdx="2" presStyleCnt="6"/>
      <dgm:spPr/>
    </dgm:pt>
    <dgm:pt modelId="{B4ACB1CD-B2CF-4AC5-BA2C-79EB071653A3}" type="pres">
      <dgm:prSet presAssocID="{581E1918-7641-4D27-AA87-9C3DA44852CC}" presName="horz1" presStyleCnt="0"/>
      <dgm:spPr/>
    </dgm:pt>
    <dgm:pt modelId="{F416321C-5CEC-4523-9356-45E1146AC235}" type="pres">
      <dgm:prSet presAssocID="{581E1918-7641-4D27-AA87-9C3DA44852CC}" presName="tx1" presStyleLbl="revTx" presStyleIdx="2" presStyleCnt="6"/>
      <dgm:spPr/>
    </dgm:pt>
    <dgm:pt modelId="{C64C63FD-BD59-4F82-8148-EA79953D7D1F}" type="pres">
      <dgm:prSet presAssocID="{581E1918-7641-4D27-AA87-9C3DA44852CC}" presName="vert1" presStyleCnt="0"/>
      <dgm:spPr/>
    </dgm:pt>
    <dgm:pt modelId="{F8CFA263-177B-40EF-9FD3-EAB8949A3F2A}" type="pres">
      <dgm:prSet presAssocID="{589DB86A-1BE6-4793-BAFE-947845EE7138}" presName="thickLine" presStyleLbl="alignNode1" presStyleIdx="3" presStyleCnt="6"/>
      <dgm:spPr/>
    </dgm:pt>
    <dgm:pt modelId="{CE136BB7-3961-4CB9-A871-6EFC23DBEF06}" type="pres">
      <dgm:prSet presAssocID="{589DB86A-1BE6-4793-BAFE-947845EE7138}" presName="horz1" presStyleCnt="0"/>
      <dgm:spPr/>
    </dgm:pt>
    <dgm:pt modelId="{2A18ED98-3EB1-445A-BE10-5FBB7032E0F2}" type="pres">
      <dgm:prSet presAssocID="{589DB86A-1BE6-4793-BAFE-947845EE7138}" presName="tx1" presStyleLbl="revTx" presStyleIdx="3" presStyleCnt="6"/>
      <dgm:spPr/>
    </dgm:pt>
    <dgm:pt modelId="{7D3E36E7-609A-48EF-BB61-293AC53286F3}" type="pres">
      <dgm:prSet presAssocID="{589DB86A-1BE6-4793-BAFE-947845EE7138}" presName="vert1" presStyleCnt="0"/>
      <dgm:spPr/>
    </dgm:pt>
    <dgm:pt modelId="{FA54630C-1E9E-4037-A6DC-2DA69EFAC48E}" type="pres">
      <dgm:prSet presAssocID="{7CAD6117-96EC-4ACD-B891-17EAC52A71FB}" presName="thickLine" presStyleLbl="alignNode1" presStyleIdx="4" presStyleCnt="6"/>
      <dgm:spPr/>
    </dgm:pt>
    <dgm:pt modelId="{8C037E3C-59DB-42A8-9F13-4EC233119938}" type="pres">
      <dgm:prSet presAssocID="{7CAD6117-96EC-4ACD-B891-17EAC52A71FB}" presName="horz1" presStyleCnt="0"/>
      <dgm:spPr/>
    </dgm:pt>
    <dgm:pt modelId="{3D1A0B04-ACBE-496C-A1CB-2950D9FA2B9D}" type="pres">
      <dgm:prSet presAssocID="{7CAD6117-96EC-4ACD-B891-17EAC52A71FB}" presName="tx1" presStyleLbl="revTx" presStyleIdx="4" presStyleCnt="6"/>
      <dgm:spPr/>
    </dgm:pt>
    <dgm:pt modelId="{EC113AA5-D078-4DAA-911D-6BDEE4BBED20}" type="pres">
      <dgm:prSet presAssocID="{7CAD6117-96EC-4ACD-B891-17EAC52A71FB}" presName="vert1" presStyleCnt="0"/>
      <dgm:spPr/>
    </dgm:pt>
    <dgm:pt modelId="{DCA8EDD6-4974-4893-9A06-44800D2B6A3A}" type="pres">
      <dgm:prSet presAssocID="{3E8A6D1E-C6F0-468F-AD6A-0A16F34CBB89}" presName="thickLine" presStyleLbl="alignNode1" presStyleIdx="5" presStyleCnt="6"/>
      <dgm:spPr/>
    </dgm:pt>
    <dgm:pt modelId="{F5C35E56-F277-44A8-A995-EF6B7B730D3C}" type="pres">
      <dgm:prSet presAssocID="{3E8A6D1E-C6F0-468F-AD6A-0A16F34CBB89}" presName="horz1" presStyleCnt="0"/>
      <dgm:spPr/>
    </dgm:pt>
    <dgm:pt modelId="{BD3E15AB-39EE-435F-8980-32213627570C}" type="pres">
      <dgm:prSet presAssocID="{3E8A6D1E-C6F0-468F-AD6A-0A16F34CBB89}" presName="tx1" presStyleLbl="revTx" presStyleIdx="5" presStyleCnt="6"/>
      <dgm:spPr/>
    </dgm:pt>
    <dgm:pt modelId="{34AA005F-34E0-47ED-B7F2-5864F314248B}" type="pres">
      <dgm:prSet presAssocID="{3E8A6D1E-C6F0-468F-AD6A-0A16F34CBB89}" presName="vert1" presStyleCnt="0"/>
      <dgm:spPr/>
    </dgm:pt>
  </dgm:ptLst>
  <dgm:cxnLst>
    <dgm:cxn modelId="{AB36CB03-AC22-4DDE-9773-1F85980B9F5B}" srcId="{AF734781-7970-4AA1-B981-EB8ABC6470E0}" destId="{E126D482-A8F1-4A1F-A4E6-35E52A08745E}" srcOrd="0" destOrd="0" parTransId="{74E57B6A-08C5-4499-AE3F-611AB9827803}" sibTransId="{950C0E42-2BDC-474E-82C2-6D052ECDC8AC}"/>
    <dgm:cxn modelId="{6AA0A313-BD4F-4333-8572-62DF1A734D18}" srcId="{AF734781-7970-4AA1-B981-EB8ABC6470E0}" destId="{3E8A6D1E-C6F0-468F-AD6A-0A16F34CBB89}" srcOrd="5" destOrd="0" parTransId="{1F927ABA-4AC0-4EB1-91FF-EF3D1126C685}" sibTransId="{F5989354-1F70-4F63-AEA0-9E051CF5D31B}"/>
    <dgm:cxn modelId="{7C054F19-FE81-4A5B-8B4F-97586DF7D683}" type="presOf" srcId="{E126D482-A8F1-4A1F-A4E6-35E52A08745E}" destId="{7646EA54-F98D-4C41-9CC1-3F4E2D1CD35B}" srcOrd="0" destOrd="0" presId="urn:microsoft.com/office/officeart/2008/layout/LinedList"/>
    <dgm:cxn modelId="{49996930-515C-469E-9000-DDE8D90C4F6C}" srcId="{AF734781-7970-4AA1-B981-EB8ABC6470E0}" destId="{589DB86A-1BE6-4793-BAFE-947845EE7138}" srcOrd="3" destOrd="0" parTransId="{6801295B-BC0B-455F-958D-20A57F05933E}" sibTransId="{6FD38B4F-5447-425A-84F3-947BFDBA6650}"/>
    <dgm:cxn modelId="{65FED746-991E-4A79-952E-BAC1E2251DEC}" srcId="{AF734781-7970-4AA1-B981-EB8ABC6470E0}" destId="{581E1918-7641-4D27-AA87-9C3DA44852CC}" srcOrd="2" destOrd="0" parTransId="{429B5948-D8B0-4DB3-B97B-982A0CB727FE}" sibTransId="{20C0697B-E4FF-4AA1-9A9F-4FB67652B0B8}"/>
    <dgm:cxn modelId="{B267486D-24E2-483A-A023-D4F5911E3358}" type="presOf" srcId="{75DC13E9-B49B-4403-91E2-BA2CAC31AD66}" destId="{E9231FFC-0994-46A9-9BD2-D5C802B9BC1F}" srcOrd="0" destOrd="0" presId="urn:microsoft.com/office/officeart/2008/layout/LinedList"/>
    <dgm:cxn modelId="{AC26847F-0C04-4C5A-9412-B459A55F283B}" srcId="{AF734781-7970-4AA1-B981-EB8ABC6470E0}" destId="{75DC13E9-B49B-4403-91E2-BA2CAC31AD66}" srcOrd="1" destOrd="0" parTransId="{E9156B5E-55A1-47E4-9C54-5B80C310C9F5}" sibTransId="{75DE79E6-8148-4CB8-9D9C-B3B74889B8E3}"/>
    <dgm:cxn modelId="{DC458995-EF49-4C8D-A1A2-9BB0F700F266}" type="presOf" srcId="{581E1918-7641-4D27-AA87-9C3DA44852CC}" destId="{F416321C-5CEC-4523-9356-45E1146AC235}" srcOrd="0" destOrd="0" presId="urn:microsoft.com/office/officeart/2008/layout/LinedList"/>
    <dgm:cxn modelId="{10FA44CC-F164-4947-9F9C-4EFD25D9F3E8}" type="presOf" srcId="{AF734781-7970-4AA1-B981-EB8ABC6470E0}" destId="{A408656E-BA0D-4DAF-A2CB-AF134977A226}" srcOrd="0" destOrd="0" presId="urn:microsoft.com/office/officeart/2008/layout/LinedList"/>
    <dgm:cxn modelId="{D9D424E7-7039-4B4A-8C67-8028C5B42979}" type="presOf" srcId="{3E8A6D1E-C6F0-468F-AD6A-0A16F34CBB89}" destId="{BD3E15AB-39EE-435F-8980-32213627570C}" srcOrd="0" destOrd="0" presId="urn:microsoft.com/office/officeart/2008/layout/LinedList"/>
    <dgm:cxn modelId="{DE243DEB-0B26-4DAE-B43D-6CCBDD50A99C}" srcId="{AF734781-7970-4AA1-B981-EB8ABC6470E0}" destId="{7CAD6117-96EC-4ACD-B891-17EAC52A71FB}" srcOrd="4" destOrd="0" parTransId="{CFBB4D52-77B9-43F9-858B-08AF6F86604B}" sibTransId="{B525A484-7B46-4F4D-BEBB-5A096F418A5C}"/>
    <dgm:cxn modelId="{6413E0EF-65E3-48B1-AFD0-BF3DC190AB44}" type="presOf" srcId="{589DB86A-1BE6-4793-BAFE-947845EE7138}" destId="{2A18ED98-3EB1-445A-BE10-5FBB7032E0F2}" srcOrd="0" destOrd="0" presId="urn:microsoft.com/office/officeart/2008/layout/LinedList"/>
    <dgm:cxn modelId="{144682F8-828D-4FEA-B948-A483D326AE58}" type="presOf" srcId="{7CAD6117-96EC-4ACD-B891-17EAC52A71FB}" destId="{3D1A0B04-ACBE-496C-A1CB-2950D9FA2B9D}" srcOrd="0" destOrd="0" presId="urn:microsoft.com/office/officeart/2008/layout/LinedList"/>
    <dgm:cxn modelId="{27D6E00F-9254-4F3F-A69B-69CFB0511E74}" type="presParOf" srcId="{A408656E-BA0D-4DAF-A2CB-AF134977A226}" destId="{3AE48702-CAD4-40C1-8F07-20C55EDD63CB}" srcOrd="0" destOrd="0" presId="urn:microsoft.com/office/officeart/2008/layout/LinedList"/>
    <dgm:cxn modelId="{3FE76496-C627-452C-8491-E8C71AA81659}" type="presParOf" srcId="{A408656E-BA0D-4DAF-A2CB-AF134977A226}" destId="{38789662-C243-4B7F-862C-B55620F2B2E9}" srcOrd="1" destOrd="0" presId="urn:microsoft.com/office/officeart/2008/layout/LinedList"/>
    <dgm:cxn modelId="{CEA5110D-B607-4799-BE52-E6EE20EA0A78}" type="presParOf" srcId="{38789662-C243-4B7F-862C-B55620F2B2E9}" destId="{7646EA54-F98D-4C41-9CC1-3F4E2D1CD35B}" srcOrd="0" destOrd="0" presId="urn:microsoft.com/office/officeart/2008/layout/LinedList"/>
    <dgm:cxn modelId="{A04881F1-91A0-425A-814B-FC7392DEDFB9}" type="presParOf" srcId="{38789662-C243-4B7F-862C-B55620F2B2E9}" destId="{ECE57F4D-3D45-4554-859E-1B090C4EDAE7}" srcOrd="1" destOrd="0" presId="urn:microsoft.com/office/officeart/2008/layout/LinedList"/>
    <dgm:cxn modelId="{80D37268-39C6-460A-844E-D12E671FC82B}" type="presParOf" srcId="{A408656E-BA0D-4DAF-A2CB-AF134977A226}" destId="{7281A4B0-8E89-4AD6-B8F0-572DE305D786}" srcOrd="2" destOrd="0" presId="urn:microsoft.com/office/officeart/2008/layout/LinedList"/>
    <dgm:cxn modelId="{50B2D8A3-7E0D-48DF-A3A2-A50E3B24AFBB}" type="presParOf" srcId="{A408656E-BA0D-4DAF-A2CB-AF134977A226}" destId="{E341A92B-04F8-4478-AE31-8347B0FFE490}" srcOrd="3" destOrd="0" presId="urn:microsoft.com/office/officeart/2008/layout/LinedList"/>
    <dgm:cxn modelId="{17B6C679-A9C7-4FC7-A0EE-D3BE6C2DC9B4}" type="presParOf" srcId="{E341A92B-04F8-4478-AE31-8347B0FFE490}" destId="{E9231FFC-0994-46A9-9BD2-D5C802B9BC1F}" srcOrd="0" destOrd="0" presId="urn:microsoft.com/office/officeart/2008/layout/LinedList"/>
    <dgm:cxn modelId="{8571D91F-7359-47FA-B4F0-4494DF7F87D3}" type="presParOf" srcId="{E341A92B-04F8-4478-AE31-8347B0FFE490}" destId="{A1CB7EC5-FCE6-49F8-933F-091FEF9E26B0}" srcOrd="1" destOrd="0" presId="urn:microsoft.com/office/officeart/2008/layout/LinedList"/>
    <dgm:cxn modelId="{7FA8F947-60D6-4EE3-A1E3-3F4B82062228}" type="presParOf" srcId="{A408656E-BA0D-4DAF-A2CB-AF134977A226}" destId="{D80C151E-5C71-42A4-90A2-2DBA4CEDD360}" srcOrd="4" destOrd="0" presId="urn:microsoft.com/office/officeart/2008/layout/LinedList"/>
    <dgm:cxn modelId="{8A48DE40-A259-4825-AA94-827F9E515E27}" type="presParOf" srcId="{A408656E-BA0D-4DAF-A2CB-AF134977A226}" destId="{B4ACB1CD-B2CF-4AC5-BA2C-79EB071653A3}" srcOrd="5" destOrd="0" presId="urn:microsoft.com/office/officeart/2008/layout/LinedList"/>
    <dgm:cxn modelId="{093C9A94-B4E3-4003-A42A-65F7002AE32B}" type="presParOf" srcId="{B4ACB1CD-B2CF-4AC5-BA2C-79EB071653A3}" destId="{F416321C-5CEC-4523-9356-45E1146AC235}" srcOrd="0" destOrd="0" presId="urn:microsoft.com/office/officeart/2008/layout/LinedList"/>
    <dgm:cxn modelId="{53FDCC6C-1265-431B-8BCF-FFF9AE967752}" type="presParOf" srcId="{B4ACB1CD-B2CF-4AC5-BA2C-79EB071653A3}" destId="{C64C63FD-BD59-4F82-8148-EA79953D7D1F}" srcOrd="1" destOrd="0" presId="urn:microsoft.com/office/officeart/2008/layout/LinedList"/>
    <dgm:cxn modelId="{D01DBBE1-B914-4609-AEA8-0100D6379B15}" type="presParOf" srcId="{A408656E-BA0D-4DAF-A2CB-AF134977A226}" destId="{F8CFA263-177B-40EF-9FD3-EAB8949A3F2A}" srcOrd="6" destOrd="0" presId="urn:microsoft.com/office/officeart/2008/layout/LinedList"/>
    <dgm:cxn modelId="{EFA3C5F4-7FD1-4E99-A001-7812F845F2C7}" type="presParOf" srcId="{A408656E-BA0D-4DAF-A2CB-AF134977A226}" destId="{CE136BB7-3961-4CB9-A871-6EFC23DBEF06}" srcOrd="7" destOrd="0" presId="urn:microsoft.com/office/officeart/2008/layout/LinedList"/>
    <dgm:cxn modelId="{8406088E-4804-4A5B-8E5E-20743C0D3011}" type="presParOf" srcId="{CE136BB7-3961-4CB9-A871-6EFC23DBEF06}" destId="{2A18ED98-3EB1-445A-BE10-5FBB7032E0F2}" srcOrd="0" destOrd="0" presId="urn:microsoft.com/office/officeart/2008/layout/LinedList"/>
    <dgm:cxn modelId="{2FD6C2FA-ED0C-4384-9E8F-2D4CE8CF0E60}" type="presParOf" srcId="{CE136BB7-3961-4CB9-A871-6EFC23DBEF06}" destId="{7D3E36E7-609A-48EF-BB61-293AC53286F3}" srcOrd="1" destOrd="0" presId="urn:microsoft.com/office/officeart/2008/layout/LinedList"/>
    <dgm:cxn modelId="{5918F45C-E5BD-4292-8100-CC0A241ECBDD}" type="presParOf" srcId="{A408656E-BA0D-4DAF-A2CB-AF134977A226}" destId="{FA54630C-1E9E-4037-A6DC-2DA69EFAC48E}" srcOrd="8" destOrd="0" presId="urn:microsoft.com/office/officeart/2008/layout/LinedList"/>
    <dgm:cxn modelId="{EB6A1432-A524-4C43-9243-377CE16E1C3C}" type="presParOf" srcId="{A408656E-BA0D-4DAF-A2CB-AF134977A226}" destId="{8C037E3C-59DB-42A8-9F13-4EC233119938}" srcOrd="9" destOrd="0" presId="urn:microsoft.com/office/officeart/2008/layout/LinedList"/>
    <dgm:cxn modelId="{0E24BC27-C337-487D-BC90-14D2740ECB11}" type="presParOf" srcId="{8C037E3C-59DB-42A8-9F13-4EC233119938}" destId="{3D1A0B04-ACBE-496C-A1CB-2950D9FA2B9D}" srcOrd="0" destOrd="0" presId="urn:microsoft.com/office/officeart/2008/layout/LinedList"/>
    <dgm:cxn modelId="{C73A74BA-C944-481E-97FD-F505D235DA01}" type="presParOf" srcId="{8C037E3C-59DB-42A8-9F13-4EC233119938}" destId="{EC113AA5-D078-4DAA-911D-6BDEE4BBED20}" srcOrd="1" destOrd="0" presId="urn:microsoft.com/office/officeart/2008/layout/LinedList"/>
    <dgm:cxn modelId="{04993786-7F5A-41FC-BC5F-C034095E1DE0}" type="presParOf" srcId="{A408656E-BA0D-4DAF-A2CB-AF134977A226}" destId="{DCA8EDD6-4974-4893-9A06-44800D2B6A3A}" srcOrd="10" destOrd="0" presId="urn:microsoft.com/office/officeart/2008/layout/LinedList"/>
    <dgm:cxn modelId="{B03BDBD5-9382-4184-AB64-E64B2BD9BB21}" type="presParOf" srcId="{A408656E-BA0D-4DAF-A2CB-AF134977A226}" destId="{F5C35E56-F277-44A8-A995-EF6B7B730D3C}" srcOrd="11" destOrd="0" presId="urn:microsoft.com/office/officeart/2008/layout/LinedList"/>
    <dgm:cxn modelId="{1CD0B9E7-12FC-4AC4-A44D-123CE7E48819}" type="presParOf" srcId="{F5C35E56-F277-44A8-A995-EF6B7B730D3C}" destId="{BD3E15AB-39EE-435F-8980-32213627570C}" srcOrd="0" destOrd="0" presId="urn:microsoft.com/office/officeart/2008/layout/LinedList"/>
    <dgm:cxn modelId="{80EA949A-E7BD-4BB3-B20D-A2A28736DE6D}" type="presParOf" srcId="{F5C35E56-F277-44A8-A995-EF6B7B730D3C}" destId="{34AA005F-34E0-47ED-B7F2-5864F31424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BDEE9-3AAD-42A5-80CA-A64F02CAD2EE}">
      <dsp:nvSpPr>
        <dsp:cNvPr id="0" name=""/>
        <dsp:cNvSpPr/>
      </dsp:nvSpPr>
      <dsp:spPr>
        <a:xfrm>
          <a:off x="0" y="6409"/>
          <a:ext cx="6910387" cy="8397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CA3CD-4ACC-4A6A-BA97-899A09A96371}">
      <dsp:nvSpPr>
        <dsp:cNvPr id="0" name=""/>
        <dsp:cNvSpPr/>
      </dsp:nvSpPr>
      <dsp:spPr>
        <a:xfrm>
          <a:off x="254029" y="195356"/>
          <a:ext cx="461872" cy="461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83792-A7F5-4027-B523-B8B7C9699B36}">
      <dsp:nvSpPr>
        <dsp:cNvPr id="0" name=""/>
        <dsp:cNvSpPr/>
      </dsp:nvSpPr>
      <dsp:spPr>
        <a:xfrm>
          <a:off x="969931" y="6409"/>
          <a:ext cx="5939507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Exploring different Collaborative filtering algorithms presented in the lectures and identify areas of improvement</a:t>
          </a:r>
        </a:p>
      </dsp:txBody>
      <dsp:txXfrm>
        <a:off x="969931" y="6409"/>
        <a:ext cx="5939507" cy="839767"/>
      </dsp:txXfrm>
    </dsp:sp>
    <dsp:sp modelId="{CF3413F6-23DC-44AF-816D-33E5A86C34D0}">
      <dsp:nvSpPr>
        <dsp:cNvPr id="0" name=""/>
        <dsp:cNvSpPr/>
      </dsp:nvSpPr>
      <dsp:spPr>
        <a:xfrm>
          <a:off x="0" y="1056118"/>
          <a:ext cx="6910387" cy="8397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4E2A7-FB2B-4B65-8457-A3E24FA1E888}">
      <dsp:nvSpPr>
        <dsp:cNvPr id="0" name=""/>
        <dsp:cNvSpPr/>
      </dsp:nvSpPr>
      <dsp:spPr>
        <a:xfrm>
          <a:off x="254029" y="1245066"/>
          <a:ext cx="461872" cy="461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76712-580C-4A75-A5C2-F0E3C07DE506}">
      <dsp:nvSpPr>
        <dsp:cNvPr id="0" name=""/>
        <dsp:cNvSpPr/>
      </dsp:nvSpPr>
      <dsp:spPr>
        <a:xfrm>
          <a:off x="969931" y="1056118"/>
          <a:ext cx="5939507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existing Collaborative Filtering methods lack the ability to perform a cognitive reasoning and only possess the pattern learning and matching</a:t>
          </a:r>
        </a:p>
      </dsp:txBody>
      <dsp:txXfrm>
        <a:off x="969931" y="1056118"/>
        <a:ext cx="5939507" cy="839767"/>
      </dsp:txXfrm>
    </dsp:sp>
    <dsp:sp modelId="{D33FDA30-00F5-4E11-B1BD-D1C2FBC0B434}">
      <dsp:nvSpPr>
        <dsp:cNvPr id="0" name=""/>
        <dsp:cNvSpPr/>
      </dsp:nvSpPr>
      <dsp:spPr>
        <a:xfrm>
          <a:off x="0" y="2105828"/>
          <a:ext cx="6910387" cy="8397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2EA5B-C97F-4640-A7AE-6FE5B414117E}">
      <dsp:nvSpPr>
        <dsp:cNvPr id="0" name=""/>
        <dsp:cNvSpPr/>
      </dsp:nvSpPr>
      <dsp:spPr>
        <a:xfrm>
          <a:off x="254029" y="2294776"/>
          <a:ext cx="461872" cy="461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114B-7356-4CBF-A493-1E23E1FC66CE}">
      <dsp:nvSpPr>
        <dsp:cNvPr id="0" name=""/>
        <dsp:cNvSpPr/>
      </dsp:nvSpPr>
      <dsp:spPr>
        <a:xfrm>
          <a:off x="969931" y="2105828"/>
          <a:ext cx="5939507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 fact, because recommendation is a cognition task rather than a perception task, it necessitates not only pattern learning and matching, but also cognitive reasoning</a:t>
          </a:r>
          <a:endParaRPr lang="en-US" sz="1400" kern="1200"/>
        </a:p>
      </dsp:txBody>
      <dsp:txXfrm>
        <a:off x="969931" y="2105828"/>
        <a:ext cx="5939507" cy="839767"/>
      </dsp:txXfrm>
    </dsp:sp>
    <dsp:sp modelId="{5366D0E3-6FE0-48C7-86EA-D26D3D3CD3CC}">
      <dsp:nvSpPr>
        <dsp:cNvPr id="0" name=""/>
        <dsp:cNvSpPr/>
      </dsp:nvSpPr>
      <dsp:spPr>
        <a:xfrm>
          <a:off x="0" y="3155538"/>
          <a:ext cx="6910387" cy="8397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3B30F-5354-433E-B5A2-50A8DEB60810}">
      <dsp:nvSpPr>
        <dsp:cNvPr id="0" name=""/>
        <dsp:cNvSpPr/>
      </dsp:nvSpPr>
      <dsp:spPr>
        <a:xfrm>
          <a:off x="254029" y="3344486"/>
          <a:ext cx="461872" cy="461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D3B0E-5F54-4163-9744-CAC5E6C769E4}">
      <dsp:nvSpPr>
        <dsp:cNvPr id="0" name=""/>
        <dsp:cNvSpPr/>
      </dsp:nvSpPr>
      <dsp:spPr>
        <a:xfrm>
          <a:off x="969931" y="3155538"/>
          <a:ext cx="5939507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Researchers suggested Neural Collaborative Reasoning (NCR) to attain this goal, which describes the recommendation problem as a differentiable (i.e., neural) logical reasoning problem based on wisdom of crowd(i.e., collaborative)</a:t>
          </a:r>
          <a:endParaRPr lang="en-US" sz="1400" kern="1200"/>
        </a:p>
      </dsp:txBody>
      <dsp:txXfrm>
        <a:off x="969931" y="3155538"/>
        <a:ext cx="5939507" cy="839767"/>
      </dsp:txXfrm>
    </dsp:sp>
    <dsp:sp modelId="{BD12F7B8-BD92-4C26-BE61-ED965F651877}">
      <dsp:nvSpPr>
        <dsp:cNvPr id="0" name=""/>
        <dsp:cNvSpPr/>
      </dsp:nvSpPr>
      <dsp:spPr>
        <a:xfrm>
          <a:off x="0" y="4205248"/>
          <a:ext cx="6910387" cy="8397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68EDF-0528-4B10-8AB4-86B778B94D08}">
      <dsp:nvSpPr>
        <dsp:cNvPr id="0" name=""/>
        <dsp:cNvSpPr/>
      </dsp:nvSpPr>
      <dsp:spPr>
        <a:xfrm>
          <a:off x="254029" y="4394195"/>
          <a:ext cx="461872" cy="461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F1321-3388-4112-87EC-76DEAA83AE1B}">
      <dsp:nvSpPr>
        <dsp:cNvPr id="0" name=""/>
        <dsp:cNvSpPr/>
      </dsp:nvSpPr>
      <dsp:spPr>
        <a:xfrm>
          <a:off x="969931" y="4205248"/>
          <a:ext cx="3109674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Key idea is to be able to:</a:t>
          </a:r>
        </a:p>
      </dsp:txBody>
      <dsp:txXfrm>
        <a:off x="969931" y="4205248"/>
        <a:ext cx="3109674" cy="839767"/>
      </dsp:txXfrm>
    </dsp:sp>
    <dsp:sp modelId="{24398464-E419-4F90-9C6A-F14BF8AD85B9}">
      <dsp:nvSpPr>
        <dsp:cNvPr id="0" name=""/>
        <dsp:cNvSpPr/>
      </dsp:nvSpPr>
      <dsp:spPr>
        <a:xfrm>
          <a:off x="4079605" y="4205248"/>
          <a:ext cx="2829832" cy="839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75" tIns="88875" rIns="88875" bIns="88875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Learning logical variables as vectors in logical embedding space 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Learning logical operations as neural modules in the latent space</a:t>
          </a:r>
        </a:p>
      </dsp:txBody>
      <dsp:txXfrm>
        <a:off x="4079605" y="4205248"/>
        <a:ext cx="2829832" cy="839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BF4B4-E92F-43DF-806E-732B9323411A}">
      <dsp:nvSpPr>
        <dsp:cNvPr id="0" name=""/>
        <dsp:cNvSpPr/>
      </dsp:nvSpPr>
      <dsp:spPr>
        <a:xfrm>
          <a:off x="5038295" y="2401039"/>
          <a:ext cx="823637" cy="885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1818" y="0"/>
              </a:lnTo>
              <a:lnTo>
                <a:pt x="411818" y="885410"/>
              </a:lnTo>
              <a:lnTo>
                <a:pt x="823637" y="88541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56A329-BDE8-46FE-B097-D4EBAC31F6FE}">
      <dsp:nvSpPr>
        <dsp:cNvPr id="0" name=""/>
        <dsp:cNvSpPr/>
      </dsp:nvSpPr>
      <dsp:spPr>
        <a:xfrm>
          <a:off x="5038295" y="1515628"/>
          <a:ext cx="823637" cy="885410"/>
        </a:xfrm>
        <a:custGeom>
          <a:avLst/>
          <a:gdLst/>
          <a:ahLst/>
          <a:cxnLst/>
          <a:rect l="0" t="0" r="0" b="0"/>
          <a:pathLst>
            <a:path>
              <a:moveTo>
                <a:pt x="0" y="885410"/>
              </a:moveTo>
              <a:lnTo>
                <a:pt x="411818" y="885410"/>
              </a:lnTo>
              <a:lnTo>
                <a:pt x="411818" y="0"/>
              </a:lnTo>
              <a:lnTo>
                <a:pt x="823637" y="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51948-27E7-4E1A-B3D9-E54A46DE889F}">
      <dsp:nvSpPr>
        <dsp:cNvPr id="0" name=""/>
        <dsp:cNvSpPr/>
      </dsp:nvSpPr>
      <dsp:spPr>
        <a:xfrm>
          <a:off x="920105" y="2194"/>
          <a:ext cx="4118189" cy="1256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Alternative Least Squares (ALS) is a matrix factorization algorithm that runs in parallel fashion and is built for large scale collaborative filtering problems .</a:t>
          </a:r>
        </a:p>
      </dsp:txBody>
      <dsp:txXfrm>
        <a:off x="920105" y="2194"/>
        <a:ext cx="4118189" cy="1256047"/>
      </dsp:txXfrm>
    </dsp:sp>
    <dsp:sp modelId="{28EC7497-97F8-4586-A050-75360432D4A8}">
      <dsp:nvSpPr>
        <dsp:cNvPr id="0" name=""/>
        <dsp:cNvSpPr/>
      </dsp:nvSpPr>
      <dsp:spPr>
        <a:xfrm>
          <a:off x="920105" y="1773015"/>
          <a:ext cx="4118189" cy="1256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ALS trains by minimizing two loss functions alternatively.</a:t>
          </a:r>
        </a:p>
      </dsp:txBody>
      <dsp:txXfrm>
        <a:off x="920105" y="1773015"/>
        <a:ext cx="4118189" cy="1256047"/>
      </dsp:txXfrm>
    </dsp:sp>
    <dsp:sp modelId="{8F3B75EC-6829-418B-8A32-89A63F88892D}">
      <dsp:nvSpPr>
        <dsp:cNvPr id="0" name=""/>
        <dsp:cNvSpPr/>
      </dsp:nvSpPr>
      <dsp:spPr>
        <a:xfrm>
          <a:off x="5861932" y="887604"/>
          <a:ext cx="4118189" cy="12560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first fixes the user matrix and runs gradient descent with item matrix.</a:t>
          </a:r>
        </a:p>
      </dsp:txBody>
      <dsp:txXfrm>
        <a:off x="5861932" y="887604"/>
        <a:ext cx="4118189" cy="1256047"/>
      </dsp:txXfrm>
    </dsp:sp>
    <dsp:sp modelId="{EFEE4E1F-F189-4DCE-8192-84F02B384F9E}">
      <dsp:nvSpPr>
        <dsp:cNvPr id="0" name=""/>
        <dsp:cNvSpPr/>
      </dsp:nvSpPr>
      <dsp:spPr>
        <a:xfrm>
          <a:off x="5861932" y="2658426"/>
          <a:ext cx="4118189" cy="12560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fixes the item matrix and runs gradient descent with user matrix.</a:t>
          </a:r>
        </a:p>
      </dsp:txBody>
      <dsp:txXfrm>
        <a:off x="5861932" y="2658426"/>
        <a:ext cx="4118189" cy="1256047"/>
      </dsp:txXfrm>
    </dsp:sp>
    <dsp:sp modelId="{E63E3DA7-7E2F-4DB5-B368-48FC111B89BF}">
      <dsp:nvSpPr>
        <dsp:cNvPr id="0" name=""/>
        <dsp:cNvSpPr/>
      </dsp:nvSpPr>
      <dsp:spPr>
        <a:xfrm>
          <a:off x="920105" y="3543836"/>
          <a:ext cx="4118189" cy="1256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ALS scales very well and does well with sparse datasets</a:t>
          </a:r>
        </a:p>
      </dsp:txBody>
      <dsp:txXfrm>
        <a:off x="920105" y="3543836"/>
        <a:ext cx="4118189" cy="12560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73BAA-5C32-4E74-B49B-D9E7DBDE015F}">
      <dsp:nvSpPr>
        <dsp:cNvPr id="0" name=""/>
        <dsp:cNvSpPr/>
      </dsp:nvSpPr>
      <dsp:spPr>
        <a:xfrm>
          <a:off x="0" y="2756"/>
          <a:ext cx="64136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2D120-45EE-4621-A021-A4AB58D48E26}">
      <dsp:nvSpPr>
        <dsp:cNvPr id="0" name=""/>
        <dsp:cNvSpPr/>
      </dsp:nvSpPr>
      <dsp:spPr>
        <a:xfrm>
          <a:off x="0" y="2756"/>
          <a:ext cx="6413663" cy="188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KNN algorithm, a collaborative filtering algorithm, is based on a simple premise, that similar things are close to each other</a:t>
          </a:r>
        </a:p>
      </dsp:txBody>
      <dsp:txXfrm>
        <a:off x="0" y="2756"/>
        <a:ext cx="6413663" cy="1880231"/>
      </dsp:txXfrm>
    </dsp:sp>
    <dsp:sp modelId="{F9680318-3D52-4F39-A143-0DDBA0B397E5}">
      <dsp:nvSpPr>
        <dsp:cNvPr id="0" name=""/>
        <dsp:cNvSpPr/>
      </dsp:nvSpPr>
      <dsp:spPr>
        <a:xfrm>
          <a:off x="0" y="1882988"/>
          <a:ext cx="64136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93324-1071-46E8-87D3-7ABFA55DBC6B}">
      <dsp:nvSpPr>
        <dsp:cNvPr id="0" name=""/>
        <dsp:cNvSpPr/>
      </dsp:nvSpPr>
      <dsp:spPr>
        <a:xfrm>
          <a:off x="0" y="1882988"/>
          <a:ext cx="6413663" cy="188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It captures this idea of similarity by calculating cosine distances.</a:t>
          </a:r>
        </a:p>
      </dsp:txBody>
      <dsp:txXfrm>
        <a:off x="0" y="1882988"/>
        <a:ext cx="6413663" cy="1880231"/>
      </dsp:txXfrm>
    </dsp:sp>
    <dsp:sp modelId="{5E1FB3EB-09A1-49FD-8C8D-F06331E59284}">
      <dsp:nvSpPr>
        <dsp:cNvPr id="0" name=""/>
        <dsp:cNvSpPr/>
      </dsp:nvSpPr>
      <dsp:spPr>
        <a:xfrm>
          <a:off x="0" y="3763219"/>
          <a:ext cx="641366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9A8B7-8AA0-494D-9635-0F70993F3841}">
      <dsp:nvSpPr>
        <dsp:cNvPr id="0" name=""/>
        <dsp:cNvSpPr/>
      </dsp:nvSpPr>
      <dsp:spPr>
        <a:xfrm>
          <a:off x="0" y="3763219"/>
          <a:ext cx="6413663" cy="188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Used KNN Basic method from surprise package in our model</a:t>
          </a:r>
        </a:p>
      </dsp:txBody>
      <dsp:txXfrm>
        <a:off x="0" y="3763219"/>
        <a:ext cx="6413663" cy="1880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9F717-B34D-4D1B-9AF7-C93A0EC703F2}">
      <dsp:nvSpPr>
        <dsp:cNvPr id="0" name=""/>
        <dsp:cNvSpPr/>
      </dsp:nvSpPr>
      <dsp:spPr>
        <a:xfrm>
          <a:off x="215369" y="796017"/>
          <a:ext cx="1337481" cy="13374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7131F-4CFE-4024-B2A0-5CFDADCD304C}">
      <dsp:nvSpPr>
        <dsp:cNvPr id="0" name=""/>
        <dsp:cNvSpPr/>
      </dsp:nvSpPr>
      <dsp:spPr>
        <a:xfrm>
          <a:off x="496240" y="1076888"/>
          <a:ext cx="775739" cy="7757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C6944-68B1-4653-A94E-EF42183638CC}">
      <dsp:nvSpPr>
        <dsp:cNvPr id="0" name=""/>
        <dsp:cNvSpPr/>
      </dsp:nvSpPr>
      <dsp:spPr>
        <a:xfrm>
          <a:off x="1839454" y="796017"/>
          <a:ext cx="3152634" cy="13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Co-Clustering is a collaborative recommendation technique that given a matrix A seeks to cluster rows of A and columns of A at the same time.</a:t>
          </a:r>
        </a:p>
      </dsp:txBody>
      <dsp:txXfrm>
        <a:off x="1839454" y="796017"/>
        <a:ext cx="3152634" cy="1337481"/>
      </dsp:txXfrm>
    </dsp:sp>
    <dsp:sp modelId="{ACBA2F70-32E5-4377-8EAC-52B2DC15807D}">
      <dsp:nvSpPr>
        <dsp:cNvPr id="0" name=""/>
        <dsp:cNvSpPr/>
      </dsp:nvSpPr>
      <dsp:spPr>
        <a:xfrm>
          <a:off x="5541411" y="796017"/>
          <a:ext cx="1337481" cy="13374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D9C69-9DD1-4699-88F7-1988010F8B3E}">
      <dsp:nvSpPr>
        <dsp:cNvPr id="0" name=""/>
        <dsp:cNvSpPr/>
      </dsp:nvSpPr>
      <dsp:spPr>
        <a:xfrm>
          <a:off x="5822282" y="1076888"/>
          <a:ext cx="775739" cy="7757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A60B7-8A44-4D58-8C73-CF46991E136D}">
      <dsp:nvSpPr>
        <dsp:cNvPr id="0" name=""/>
        <dsp:cNvSpPr/>
      </dsp:nvSpPr>
      <dsp:spPr>
        <a:xfrm>
          <a:off x="7165495" y="796017"/>
          <a:ext cx="3152634" cy="13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Simultaneous clustering along the rows and columns of the utility matrix</a:t>
          </a:r>
        </a:p>
      </dsp:txBody>
      <dsp:txXfrm>
        <a:off x="7165495" y="796017"/>
        <a:ext cx="3152634" cy="1337481"/>
      </dsp:txXfrm>
    </dsp:sp>
    <dsp:sp modelId="{EFDD6707-7310-46C1-8A65-0065871288FD}">
      <dsp:nvSpPr>
        <dsp:cNvPr id="0" name=""/>
        <dsp:cNvSpPr/>
      </dsp:nvSpPr>
      <dsp:spPr>
        <a:xfrm>
          <a:off x="215369" y="3007461"/>
          <a:ext cx="1337481" cy="13374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B23CC-1F65-43BB-9730-FE3CC3FFBC43}">
      <dsp:nvSpPr>
        <dsp:cNvPr id="0" name=""/>
        <dsp:cNvSpPr/>
      </dsp:nvSpPr>
      <dsp:spPr>
        <a:xfrm>
          <a:off x="496240" y="3288332"/>
          <a:ext cx="775739" cy="7757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5721E-9875-455F-AEF6-3D99D9EA4D0F}">
      <dsp:nvSpPr>
        <dsp:cNvPr id="0" name=""/>
        <dsp:cNvSpPr/>
      </dsp:nvSpPr>
      <dsp:spPr>
        <a:xfrm>
          <a:off x="1839454" y="3007461"/>
          <a:ext cx="3152634" cy="13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user and item assigned to cluster and co-cluster</a:t>
          </a:r>
        </a:p>
      </dsp:txBody>
      <dsp:txXfrm>
        <a:off x="1839454" y="3007461"/>
        <a:ext cx="3152634" cy="1337481"/>
      </dsp:txXfrm>
    </dsp:sp>
    <dsp:sp modelId="{536E213D-E881-4E42-A55A-296E6B41204F}">
      <dsp:nvSpPr>
        <dsp:cNvPr id="0" name=""/>
        <dsp:cNvSpPr/>
      </dsp:nvSpPr>
      <dsp:spPr>
        <a:xfrm>
          <a:off x="5541411" y="3007461"/>
          <a:ext cx="1337481" cy="13374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AB7DB-23F3-4C58-9711-064DE7F7BEEC}">
      <dsp:nvSpPr>
        <dsp:cNvPr id="0" name=""/>
        <dsp:cNvSpPr/>
      </dsp:nvSpPr>
      <dsp:spPr>
        <a:xfrm>
          <a:off x="5822282" y="3288332"/>
          <a:ext cx="775739" cy="7757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C569A-EA4F-420C-9ECC-AB1664F6E3DE}">
      <dsp:nvSpPr>
        <dsp:cNvPr id="0" name=""/>
        <dsp:cNvSpPr/>
      </dsp:nvSpPr>
      <dsp:spPr>
        <a:xfrm>
          <a:off x="7165495" y="3007461"/>
          <a:ext cx="3152634" cy="1337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Final rating depends on the average rating of the user cluster and the movie cluster</a:t>
          </a:r>
        </a:p>
      </dsp:txBody>
      <dsp:txXfrm>
        <a:off x="7165495" y="3007461"/>
        <a:ext cx="3152634" cy="13374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48702-CAD4-40C1-8F07-20C55EDD63CB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6EA54-F98D-4C41-9CC1-3F4E2D1CD35B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Singular Value Decomposition is a collaborative recommendation engine technique for decomposing a matrix into three matrices which yield more information concerning the matrix </a:t>
          </a:r>
          <a:r>
            <a:rPr lang="en-GB" sz="1900" kern="1200">
              <a:latin typeface="Calibri Light" panose="020F0302020204030204"/>
            </a:rPr>
            <a:t>data</a:t>
          </a:r>
          <a:endParaRPr lang="en-US" sz="1900" kern="1200">
            <a:latin typeface="Calibri Light" panose="020F0302020204030204"/>
          </a:endParaRPr>
        </a:p>
      </dsp:txBody>
      <dsp:txXfrm>
        <a:off x="0" y="2758"/>
        <a:ext cx="6797675" cy="940732"/>
      </dsp:txXfrm>
    </dsp:sp>
    <dsp:sp modelId="{7281A4B0-8E89-4AD6-B8F0-572DE305D786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solidFill>
          <a:schemeClr val="accent2">
            <a:hueOff val="7808"/>
            <a:satOff val="-5375"/>
            <a:lumOff val="-1373"/>
            <a:alphaOff val="0"/>
          </a:schemeClr>
        </a:solidFill>
        <a:ln w="15875" cap="flat" cmpd="sng" algn="ctr">
          <a:solidFill>
            <a:schemeClr val="accent2">
              <a:hueOff val="7808"/>
              <a:satOff val="-5375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31FFC-0994-46A9-9BD2-D5C802B9BC1F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 panose="020F0302020204030204"/>
            </a:rPr>
            <a:t> A</a:t>
          </a:r>
          <a:r>
            <a:rPr lang="en-GB" sz="1900" kern="1200"/>
            <a:t>=UΣVT , </a:t>
          </a:r>
          <a:r>
            <a:rPr lang="en-GB" sz="1900" kern="1200">
              <a:latin typeface="Calibri Light" panose="020F0302020204030204"/>
            </a:rPr>
            <a:t>where  </a:t>
          </a:r>
          <a:endParaRPr lang="en-GB" sz="1900" kern="1200"/>
        </a:p>
      </dsp:txBody>
      <dsp:txXfrm>
        <a:off x="0" y="943491"/>
        <a:ext cx="6797675" cy="940732"/>
      </dsp:txXfrm>
    </dsp:sp>
    <dsp:sp modelId="{D80C151E-5C71-42A4-90A2-2DBA4CEDD360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2">
            <a:hueOff val="15615"/>
            <a:satOff val="-10750"/>
            <a:lumOff val="-2745"/>
            <a:alphaOff val="0"/>
          </a:schemeClr>
        </a:solidFill>
        <a:ln w="15875" cap="flat" cmpd="sng" algn="ctr">
          <a:solidFill>
            <a:schemeClr val="accent2">
              <a:hueOff val="15615"/>
              <a:satOff val="-1075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6321C-5CEC-4523-9356-45E1146AC235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 panose="020F0302020204030204"/>
            </a:rPr>
            <a:t>U</a:t>
          </a:r>
          <a:r>
            <a:rPr lang="en-GB" sz="1900" kern="1200"/>
            <a:t> is an </a:t>
          </a:r>
          <a:r>
            <a:rPr lang="en-GB" sz="1900" kern="1200" err="1"/>
            <a:t>m×m</a:t>
          </a:r>
          <a:r>
            <a:rPr lang="en-GB" sz="1900" kern="1200"/>
            <a:t> orthogonal </a:t>
          </a:r>
          <a:r>
            <a:rPr lang="en-GB" sz="1900" kern="1200">
              <a:latin typeface="Calibri Light" panose="020F0302020204030204"/>
            </a:rPr>
            <a:t>matrix</a:t>
          </a:r>
          <a:endParaRPr lang="en-GB" sz="1900" kern="1200"/>
        </a:p>
      </dsp:txBody>
      <dsp:txXfrm>
        <a:off x="0" y="1884223"/>
        <a:ext cx="6797675" cy="940732"/>
      </dsp:txXfrm>
    </dsp:sp>
    <dsp:sp modelId="{F8CFA263-177B-40EF-9FD3-EAB8949A3F2A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solidFill>
          <a:schemeClr val="accent2">
            <a:hueOff val="23423"/>
            <a:satOff val="-16126"/>
            <a:lumOff val="-4118"/>
            <a:alphaOff val="0"/>
          </a:schemeClr>
        </a:solidFill>
        <a:ln w="15875" cap="flat" cmpd="sng" algn="ctr">
          <a:solidFill>
            <a:schemeClr val="accent2">
              <a:hueOff val="23423"/>
              <a:satOff val="-16126"/>
              <a:lumOff val="-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8ED98-3EB1-445A-BE10-5FBB7032E0F2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Calibri Light" panose="020F0302020204030204"/>
            </a:rPr>
            <a:t>Σ</a:t>
          </a:r>
          <a:r>
            <a:rPr lang="en-GB" sz="1900" kern="1200"/>
            <a:t> is an diagonal </a:t>
          </a:r>
          <a:r>
            <a:rPr lang="en-GB" sz="1900" kern="1200" err="1"/>
            <a:t>m×n</a:t>
          </a:r>
          <a:r>
            <a:rPr lang="en-GB" sz="1900" kern="1200"/>
            <a:t> matrix</a:t>
          </a:r>
        </a:p>
      </dsp:txBody>
      <dsp:txXfrm>
        <a:off x="0" y="2824956"/>
        <a:ext cx="6797675" cy="940732"/>
      </dsp:txXfrm>
    </dsp:sp>
    <dsp:sp modelId="{FA54630C-1E9E-4037-A6DC-2DA69EFAC48E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2">
            <a:hueOff val="31230"/>
            <a:satOff val="-21501"/>
            <a:lumOff val="-5490"/>
            <a:alphaOff val="0"/>
          </a:schemeClr>
        </a:solidFill>
        <a:ln w="15875" cap="flat" cmpd="sng" algn="ctr">
          <a:solidFill>
            <a:schemeClr val="accent2">
              <a:hueOff val="31230"/>
              <a:satOff val="-21501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A0B04-ACBE-496C-A1CB-2950D9FA2B9D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V is an </a:t>
          </a:r>
          <a:r>
            <a:rPr lang="en-GB" sz="1900" kern="1200" err="1"/>
            <a:t>n×n</a:t>
          </a:r>
          <a:r>
            <a:rPr lang="en-GB" sz="1900" kern="1200"/>
            <a:t> orthogonal matrix</a:t>
          </a:r>
          <a:endParaRPr lang="en-US" sz="1900" kern="1200"/>
        </a:p>
      </dsp:txBody>
      <dsp:txXfrm>
        <a:off x="0" y="3765688"/>
        <a:ext cx="6797675" cy="940732"/>
      </dsp:txXfrm>
    </dsp:sp>
    <dsp:sp modelId="{DCA8EDD6-4974-4893-9A06-44800D2B6A3A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E15AB-39EE-435F-8980-32213627570C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Used for dimensionality reduction, noise reduction and also compression</a:t>
          </a:r>
          <a:endParaRPr lang="en-US" sz="1900" kern="1200"/>
        </a:p>
      </dsp:txBody>
      <dsp:txXfrm>
        <a:off x="0" y="4706420"/>
        <a:ext cx="6797675" cy="940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58C32E-5589-40F9-B879-86891378D7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7EC6C-1FFB-47F5-A178-92582D8F65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9CE59-6421-47D3-AB03-4D806E11B2BA}" type="datetime1">
              <a:rPr lang="en-GB" smtClean="0"/>
              <a:t>02/05/2022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40725-CEE4-4CFC-A53A-3A48BBF5A0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6E10B-36A5-4ACE-AFD4-6C40668C86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3A711-026C-46C5-84E3-1DBF64D5D1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17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8C002-8F7D-4A85-8505-43C93CACAE88}" type="datetime1">
              <a:rPr lang="en-GB" smtClean="0"/>
              <a:pPr/>
              <a:t>02/05/2022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65C22-0DF6-4B3A-84DA-56EA7DEAF93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50879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65C22-0DF6-4B3A-84DA-56EA7DEAF93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36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 Each user's </a:t>
            </a:r>
            <a:r>
              <a:rPr lang="en-GB" err="1"/>
              <a:t>behavior</a:t>
            </a:r>
            <a:r>
              <a:rPr lang="en-GB"/>
              <a:t> record is interpreted as a logical implication rule, such as (a ∨ b) ∧ ¬c → v, which indicates that the user liked item v based on his or her previous choices on a, b, and c. In this sense, each user is aware of a portion of the entire logical space, allowing collaborative logical reasoning to be conducted based on the combined information of all users to estimate the preferences of new users.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If a user had previously purchased a laptop, one would not expect the user to purchase identical laptops in the future; rather, one would expect the user to purchase additional equipment such as a laptop bag. Certain logical structures may appear in such a reasoning approach, such as (a b) c v, which suggests that if the user loves an or b but not c, he or she will most likely prefer v. An intelligent recommendation system, as a representative cognitive reasoning problem, should be able to uncover and leverage logical relationships in data in order to reason over the data for the prediction of future user behaviors.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Point 2: </a:t>
            </a:r>
            <a:r>
              <a:rPr lang="en-GB"/>
              <a:t>because a user's future </a:t>
            </a:r>
            <a:r>
              <a:rPr lang="en-GB" err="1"/>
              <a:t>behavior</a:t>
            </a:r>
            <a:r>
              <a:rPr lang="en-GB"/>
              <a:t> may not be driven solely by similarity to previous </a:t>
            </a:r>
            <a:r>
              <a:rPr lang="en-GB" err="1"/>
              <a:t>behaviors</a:t>
            </a:r>
            <a:r>
              <a:rPr lang="en-GB"/>
              <a:t>, but rather by the user's cognitive reasoning procedure about what to do next.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65C22-0DF6-4B3A-84DA-56EA7DEAF930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8768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8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23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0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77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5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6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7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8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en-GB" sz="5400">
                <a:cs typeface="Calibri Light"/>
              </a:rPr>
              <a:t>Movie Recommendation System using Collaborative Filtering and Reasoning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>
                <a:cs typeface="Calibri Light"/>
              </a:rPr>
              <a:t>Krishna Swaroop </a:t>
            </a:r>
            <a:r>
              <a:rPr lang="en-GB" err="1">
                <a:cs typeface="Calibri Light"/>
              </a:rPr>
              <a:t>Pamidimukkala</a:t>
            </a:r>
            <a:r>
              <a:rPr lang="en-GB">
                <a:cs typeface="Calibri Light"/>
              </a:rPr>
              <a:t> (kp956)</a:t>
            </a:r>
          </a:p>
          <a:p>
            <a:r>
              <a:rPr lang="en-GB">
                <a:cs typeface="Calibri Light"/>
              </a:rPr>
              <a:t>LAXMAN SRIKANTH SISTA (LS1274)</a:t>
            </a:r>
          </a:p>
          <a:p>
            <a:r>
              <a:rPr lang="en-GB">
                <a:cs typeface="Calibri Light"/>
              </a:rPr>
              <a:t>ABHINAY MANNEPALLI (AM2977)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FBA56-DC44-5084-C285-2C935DF0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Implementation: K-Nearest Neighbors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6973786-1762-9E5F-2324-C0C45C0EFF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52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E478821-30DD-A13F-AF41-F79FF4FA46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526028"/>
              </p:ext>
            </p:extLst>
          </p:nvPr>
        </p:nvGraphicFramePr>
        <p:xfrm>
          <a:off x="777965" y="307220"/>
          <a:ext cx="10533500" cy="514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71549212-4DB4-A2C7-570B-417A3243F4FB}"/>
              </a:ext>
            </a:extLst>
          </p:cNvPr>
          <p:cNvSpPr txBox="1">
            <a:spLocks/>
          </p:cNvSpPr>
          <p:nvPr/>
        </p:nvSpPr>
        <p:spPr>
          <a:xfrm>
            <a:off x="1518194" y="54375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Implementation:</a:t>
            </a:r>
            <a:r>
              <a:rPr lang="en-US"/>
              <a:t> CoClustering</a:t>
            </a:r>
            <a:endParaRPr lang="en-US">
              <a:cs typeface="Calibri Light"/>
            </a:endParaRPr>
          </a:p>
        </p:txBody>
      </p:sp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9BE6984C-B212-59CB-83A8-E90D7C05C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0032" y="4922008"/>
            <a:ext cx="8294913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25A69-8C28-5703-1313-B9BA84A5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 i="1">
                <a:solidFill>
                  <a:srgbClr val="FFFFFF"/>
                </a:solidFill>
                <a:ea typeface="+mj-lt"/>
                <a:cs typeface="+mj-lt"/>
              </a:rPr>
              <a:t>Singular Vector Decomposition (SVD):-</a:t>
            </a:r>
            <a:br>
              <a:rPr lang="en-GB" sz="3600" i="1">
                <a:solidFill>
                  <a:srgbClr val="FFFFFF"/>
                </a:solidFill>
                <a:ea typeface="+mj-lt"/>
                <a:cs typeface="+mj-lt"/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6B4CCA5C-ABD7-0E86-A26C-06A138F074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75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85C8-DBE0-9497-E86D-E260EE73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93C1A5-F661-3A59-9A35-B14975077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840925"/>
              </p:ext>
            </p:extLst>
          </p:nvPr>
        </p:nvGraphicFramePr>
        <p:xfrm>
          <a:off x="1096963" y="1846262"/>
          <a:ext cx="10058398" cy="367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4">
                  <a:extLst>
                    <a:ext uri="{9D8B030D-6E8A-4147-A177-3AD203B41FA5}">
                      <a16:colId xmlns:a16="http://schemas.microsoft.com/office/drawing/2014/main" val="371129824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5726932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1301473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075042510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75223032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623340344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733456513"/>
                    </a:ext>
                  </a:extLst>
                </a:gridCol>
              </a:tblGrid>
              <a:tr h="734407">
                <a:tc>
                  <a:txBody>
                    <a:bodyPr/>
                    <a:lstStyle/>
                    <a:p>
                      <a:r>
                        <a:rPr lang="en-US"/>
                        <a:t>Model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93288"/>
                  </a:ext>
                </a:extLst>
              </a:tr>
              <a:tr h="7344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defTabSz="914400">
                        <a:buNone/>
                        <a:tabLst/>
                        <a:defRPr/>
                      </a:pPr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8483"/>
                  </a:ext>
                </a:extLst>
              </a:tr>
              <a:tr h="734407">
                <a:tc>
                  <a:txBody>
                    <a:bodyPr/>
                    <a:lstStyle/>
                    <a:p>
                      <a:r>
                        <a:rPr lang="en-US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170799"/>
                  </a:ext>
                </a:extLst>
              </a:tr>
              <a:tr h="734407">
                <a:tc>
                  <a:txBody>
                    <a:bodyPr/>
                    <a:lstStyle/>
                    <a:p>
                      <a:r>
                        <a:rPr lang="en-US" err="1"/>
                        <a:t>CoClustering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18791"/>
                  </a:ext>
                </a:extLst>
              </a:tr>
              <a:tr h="734407">
                <a:tc>
                  <a:txBody>
                    <a:bodyPr/>
                    <a:lstStyle/>
                    <a:p>
                      <a:r>
                        <a:rPr lang="en-US"/>
                        <a:t>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21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40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28CB1B38-3315-2B68-3207-98A128353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9895" r="5171" b="-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F9807-62F6-B9FB-E1A6-560E7E592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Why NCR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4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E0A1-1FD1-0F38-3D02-EA31D58E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NCR Workflow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27913-EDA7-56E9-9DCA-A2F4250F6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Dataset Pre-processing and Logical Expressions Construction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NCR logical architecture and training</a:t>
            </a:r>
            <a:endParaRPr lang="en-US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NCR evaluation</a:t>
            </a:r>
            <a:endParaRPr lang="en-US"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41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A763-5A46-F992-4347-A67BA63F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Dataset Processing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DCA1-0F75-84A0-7064-0B750580B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The ratings are transformed from the 1-5 scale to the 0-1 scale.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Ratings equal to or higher than 4 are converted into a positive feedback (1), while ratings lower than 4 are converted into a negative feedback (0).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Formalized the recommendation problem into a logical reasoning problem using propositional logic. Since propositional variables are </a:t>
            </a:r>
            <a:r>
              <a:rPr lang="en-GB" err="1">
                <a:ea typeface="+mn-lt"/>
                <a:cs typeface="+mn-lt"/>
              </a:rPr>
              <a:t>boolean</a:t>
            </a:r>
            <a:r>
              <a:rPr lang="en-GB">
                <a:ea typeface="+mn-lt"/>
                <a:cs typeface="+mn-lt"/>
              </a:rPr>
              <a:t> variables, we need to scale the ratings associated to the items in the 0-1 scale. </a:t>
            </a:r>
            <a:endParaRPr lang="en-GB">
              <a:cs typeface="Calibri" panose="020F0502020204030204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cs typeface="Calibri" panose="020F0502020204030204"/>
              </a:rPr>
              <a:t>Next </a:t>
            </a:r>
            <a:r>
              <a:rPr lang="en-GB">
                <a:ea typeface="+mn-lt"/>
                <a:cs typeface="+mn-lt"/>
              </a:rPr>
              <a:t>the ratings are grouped by user and ordered by timestamp.</a:t>
            </a:r>
            <a:endParaRPr lang="en-GB">
              <a:cs typeface="Calibri" panose="020F0502020204030204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ea typeface="Calibri"/>
                <a:cs typeface="Calibri" panose="020F0502020204030204"/>
              </a:rPr>
              <a:t>For each user: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The first 5 positive ratings are kept in training set in order to reduce the cold-start problem. 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The last positive rating is hold out for the test set.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The second to the last positive rating is hold out for the validation set.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GB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037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42EA-C1DD-B508-AE91-410A451DE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780" y="1507069"/>
            <a:ext cx="10058400" cy="404452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endParaRPr lang="en-GB">
              <a:ea typeface="+mn-lt"/>
              <a:cs typeface="+mn-lt"/>
            </a:endParaRPr>
          </a:p>
          <a:p>
            <a:pPr>
              <a:buFont typeface="Arial,Sans-Serif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If the user has less than 5 positive rating, all the ratings are kept in training set. If the user has only 6 positive ratings, 5 are kept in training set and the last one is used for test set. If the user has more than 6 positive ratings, the procedure explained before is used.</a:t>
            </a:r>
            <a:endParaRPr lang="en-US">
              <a:ea typeface="+mn-lt"/>
              <a:cs typeface="+mn-lt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For each user built their train, validation, and test logical expressions. These logical expressions are then used to train and test the NCR model. 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Logical expressions are built as follows: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for each positive item in the user historical information, we select the 5 most recent items that come just before that specific item as the history set of the logical expression.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then,  built the logical expression using this template: (conjunction of items in the history set) -&gt; selected positive item.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endParaRPr lang="en-GB">
              <a:ea typeface="Calibri" panose="020F0502020204030204"/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28588E-B67F-3D78-1275-6FA4B201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>
                <a:cs typeface="Calibri Light"/>
              </a:rPr>
              <a:t>Dataset Processing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68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B14B-3851-E679-EBEF-231F69AA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5353"/>
            <a:ext cx="10058400" cy="1175590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MovieLens Data Processing for NCR</a:t>
            </a:r>
            <a:endParaRPr lang="en-GB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7EB38CC-B6D9-B3BE-F340-130543E7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97" y="1782234"/>
            <a:ext cx="2606598" cy="3832860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3D70ECE8-3DFC-EF61-8967-8DE9A8AA0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48" y="1748971"/>
            <a:ext cx="2331156" cy="3831772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92CE062-C082-8EF2-0396-417210814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179" y="1785257"/>
            <a:ext cx="2414842" cy="38317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A07986-2562-9ED9-888E-D2F8C8CB5335}"/>
              </a:ext>
            </a:extLst>
          </p:cNvPr>
          <p:cNvSpPr/>
          <p:nvPr/>
        </p:nvSpPr>
        <p:spPr>
          <a:xfrm>
            <a:off x="4242453" y="3275280"/>
            <a:ext cx="418042" cy="30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5032A3A-5B31-5AF2-9108-580792D8DAF6}"/>
              </a:ext>
            </a:extLst>
          </p:cNvPr>
          <p:cNvSpPr/>
          <p:nvPr/>
        </p:nvSpPr>
        <p:spPr>
          <a:xfrm>
            <a:off x="7435897" y="3264093"/>
            <a:ext cx="470958" cy="338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13248-65CA-6790-6819-76B719D978FA}"/>
              </a:ext>
            </a:extLst>
          </p:cNvPr>
          <p:cNvSpPr txBox="1"/>
          <p:nvPr/>
        </p:nvSpPr>
        <p:spPr>
          <a:xfrm>
            <a:off x="1394429" y="5582406"/>
            <a:ext cx="255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ea typeface="+mn-lt"/>
                <a:cs typeface="+mn-lt"/>
              </a:rPr>
              <a:t>MovieLens</a:t>
            </a:r>
            <a:r>
              <a:rPr lang="en-GB">
                <a:ea typeface="+mn-lt"/>
                <a:cs typeface="+mn-lt"/>
              </a:rPr>
              <a:t> 100k dataset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DFA33-340F-6916-D352-6E66116AD664}"/>
              </a:ext>
            </a:extLst>
          </p:cNvPr>
          <p:cNvSpPr txBox="1"/>
          <p:nvPr/>
        </p:nvSpPr>
        <p:spPr>
          <a:xfrm>
            <a:off x="4800600" y="5581650"/>
            <a:ext cx="25950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User Ratings converted to 0-1 scale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08F420-0336-59B7-C53A-F380B6BF5C5F}"/>
              </a:ext>
            </a:extLst>
          </p:cNvPr>
          <p:cNvSpPr txBox="1"/>
          <p:nvPr/>
        </p:nvSpPr>
        <p:spPr>
          <a:xfrm>
            <a:off x="8038647" y="5538863"/>
            <a:ext cx="24045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-apple-system"/>
              </a:rPr>
              <a:t>Order the User Ratings by Timestamp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CF18-263D-9EFE-CBA1-92F9AB1F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Train, Validation, and Test split</a:t>
            </a:r>
            <a:endParaRPr lang="en-US"/>
          </a:p>
        </p:txBody>
      </p:sp>
      <p:pic>
        <p:nvPicPr>
          <p:cNvPr id="15" name="Picture 15" descr="Table&#10;&#10;Description automatically generated">
            <a:extLst>
              <a:ext uri="{FF2B5EF4-FFF2-40B4-BE49-F238E27FC236}">
                <a16:creationId xmlns:a16="http://schemas.microsoft.com/office/drawing/2014/main" id="{EB196573-FB20-01B6-40E8-34303754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914" y="1935699"/>
            <a:ext cx="2743200" cy="3901001"/>
          </a:xfrm>
          <a:prstGeom prst="rect">
            <a:avLst/>
          </a:prstGeom>
        </p:spPr>
      </p:pic>
      <p:pic>
        <p:nvPicPr>
          <p:cNvPr id="16" name="Picture 16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42F871DE-090F-C4BB-FA02-DCF441A3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57" y="2900114"/>
            <a:ext cx="2743200" cy="535259"/>
          </a:xfrm>
          <a:prstGeom prst="rect">
            <a:avLst/>
          </a:prstGeom>
        </p:spPr>
      </p:pic>
      <p:pic>
        <p:nvPicPr>
          <p:cNvPr id="17" name="Picture 17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70576146-C1A4-1EB5-FA76-35526B7F0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457" y="4595278"/>
            <a:ext cx="2743200" cy="5122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579C22-F395-065A-939E-43E03973724F}"/>
              </a:ext>
            </a:extLst>
          </p:cNvPr>
          <p:cNvSpPr txBox="1"/>
          <p:nvPr/>
        </p:nvSpPr>
        <p:spPr>
          <a:xfrm>
            <a:off x="2808514" y="576217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cs typeface="Calibri"/>
              </a:rPr>
              <a:t>Training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6F0BF-F7F3-FA37-1426-5415FE04A2A3}"/>
              </a:ext>
            </a:extLst>
          </p:cNvPr>
          <p:cNvSpPr txBox="1"/>
          <p:nvPr/>
        </p:nvSpPr>
        <p:spPr>
          <a:xfrm>
            <a:off x="7322457" y="356325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Validation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E0247D-F750-36B1-A208-7DE717C04901}"/>
              </a:ext>
            </a:extLst>
          </p:cNvPr>
          <p:cNvSpPr txBox="1"/>
          <p:nvPr/>
        </p:nvSpPr>
        <p:spPr>
          <a:xfrm>
            <a:off x="7322457" y="529771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09190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D3C76-7220-EBD0-C91E-2996DE15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GB" b="1">
                <a:ea typeface="Calibri Light"/>
                <a:cs typeface="Calibri Light"/>
              </a:rPr>
              <a:t>Motivation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F2943D-46A4-5C96-6CD9-B7B3CCAF79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634792"/>
              </p:ext>
            </p:extLst>
          </p:nvPr>
        </p:nvGraphicFramePr>
        <p:xfrm>
          <a:off x="421746" y="597430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93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2EA7-C13F-D046-A8EC-2E13F3B8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NCR Formalization</a:t>
            </a:r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DE9A1A-527D-9CD4-87D0-4A56E6C6BA1C}"/>
              </a:ext>
            </a:extLst>
          </p:cNvPr>
          <p:cNvSpPr/>
          <p:nvPr/>
        </p:nvSpPr>
        <p:spPr>
          <a:xfrm>
            <a:off x="4285322" y="1930473"/>
            <a:ext cx="3382962" cy="621942"/>
          </a:xfrm>
          <a:prstGeom prst="round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  <a:cs typeface="Calibri"/>
              </a:rPr>
              <a:t>Horn Clause for Implicit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F0D59D-6660-4D1B-6954-4EA532FEB7D1}"/>
                  </a:ext>
                </a:extLst>
              </p:cNvPr>
              <p:cNvSpPr txBox="1"/>
              <p:nvPr/>
            </p:nvSpPr>
            <p:spPr>
              <a:xfrm>
                <a:off x="3387229" y="2384309"/>
                <a:ext cx="5353325" cy="83099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F0D59D-6660-4D1B-6954-4EA532FE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229" y="2384309"/>
                <a:ext cx="5353325" cy="830997"/>
              </a:xfrm>
              <a:prstGeom prst="rect">
                <a:avLst/>
              </a:prstGeom>
              <a:blipFill>
                <a:blip r:embed="rId2"/>
                <a:stretch>
                  <a:fillRect l="-228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1304B7-2439-8912-DEF0-F5AFF0193FE1}"/>
                  </a:ext>
                </a:extLst>
              </p:cNvPr>
              <p:cNvSpPr txBox="1"/>
              <p:nvPr/>
            </p:nvSpPr>
            <p:spPr>
              <a:xfrm>
                <a:off x="3323613" y="4550075"/>
                <a:ext cx="5456878" cy="83099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:r>
                  <a:rPr lang="en-US" b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1304B7-2439-8912-DEF0-F5AFF0193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13" y="4550075"/>
                <a:ext cx="5456878" cy="830997"/>
              </a:xfrm>
              <a:prstGeom prst="rect">
                <a:avLst/>
              </a:prstGeom>
              <a:blipFill>
                <a:blip r:embed="rId3"/>
                <a:stretch>
                  <a:fillRect l="-2570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DA2828E6-45F5-CF37-44AD-B11E01AE7639}"/>
              </a:ext>
            </a:extLst>
          </p:cNvPr>
          <p:cNvSpPr/>
          <p:nvPr/>
        </p:nvSpPr>
        <p:spPr>
          <a:xfrm>
            <a:off x="4235703" y="4155324"/>
            <a:ext cx="3382962" cy="621942"/>
          </a:xfrm>
          <a:prstGeom prst="round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>
                <a:solidFill>
                  <a:schemeClr val="tx1"/>
                </a:solidFill>
                <a:cs typeface="Calibri"/>
              </a:rPr>
              <a:t>Horn Clause for Explicit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FDC7E-6EEA-53FA-DE34-A27DE62BC15F}"/>
              </a:ext>
            </a:extLst>
          </p:cNvPr>
          <p:cNvSpPr/>
          <p:nvPr/>
        </p:nvSpPr>
        <p:spPr>
          <a:xfrm>
            <a:off x="3323612" y="2520244"/>
            <a:ext cx="4295053" cy="55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644E2C-F01F-C0F4-D37A-DC75E656197E}"/>
              </a:ext>
            </a:extLst>
          </p:cNvPr>
          <p:cNvSpPr/>
          <p:nvPr/>
        </p:nvSpPr>
        <p:spPr>
          <a:xfrm>
            <a:off x="3231462" y="4684707"/>
            <a:ext cx="4466509" cy="55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B0DCA5-1228-8517-1323-FACA38775C48}"/>
              </a:ext>
            </a:extLst>
          </p:cNvPr>
          <p:cNvCxnSpPr>
            <a:cxnSpLocks/>
            <a:stCxn id="14" idx="1"/>
            <a:endCxn id="20" idx="3"/>
          </p:cNvCxnSpPr>
          <p:nvPr/>
        </p:nvCxnSpPr>
        <p:spPr>
          <a:xfrm flipH="1">
            <a:off x="2631160" y="2799807"/>
            <a:ext cx="692452" cy="106711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772C1-F081-84F3-B37E-F71A51B59A4A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2631160" y="3866923"/>
            <a:ext cx="600302" cy="109734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30A5398-39E4-C188-B8A4-1BA08EF0DCB7}"/>
              </a:ext>
            </a:extLst>
          </p:cNvPr>
          <p:cNvSpPr/>
          <p:nvPr/>
        </p:nvSpPr>
        <p:spPr>
          <a:xfrm>
            <a:off x="238835" y="2297630"/>
            <a:ext cx="2392325" cy="313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Conjunction form of Historical Interactions</a:t>
            </a:r>
          </a:p>
          <a:p>
            <a:endParaRPr lang="en-US" dirty="0"/>
          </a:p>
          <a:p>
            <a:r>
              <a:rPr lang="en-US" dirty="0"/>
              <a:t>Encoding Function that need to be learned (also called Predicate Function)</a:t>
            </a:r>
          </a:p>
          <a:p>
            <a:endParaRPr lang="en-US" dirty="0"/>
          </a:p>
          <a:p>
            <a:r>
              <a:rPr lang="en-US" dirty="0"/>
              <a:t>User u has interacted with item v</a:t>
            </a:r>
            <a:r>
              <a:rPr lang="en-US" sz="1000" dirty="0"/>
              <a:t>i</a:t>
            </a:r>
          </a:p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60F91F-4285-BB83-FE8C-A850736E5E4C}"/>
              </a:ext>
            </a:extLst>
          </p:cNvPr>
          <p:cNvSpPr/>
          <p:nvPr/>
        </p:nvSpPr>
        <p:spPr>
          <a:xfrm>
            <a:off x="7899991" y="2492217"/>
            <a:ext cx="840563" cy="55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BAA7E3-EEED-1FA2-3F37-9E32104B481F}"/>
              </a:ext>
            </a:extLst>
          </p:cNvPr>
          <p:cNvSpPr/>
          <p:nvPr/>
        </p:nvSpPr>
        <p:spPr>
          <a:xfrm>
            <a:off x="7975061" y="4714038"/>
            <a:ext cx="840563" cy="55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25C630-9ACC-29F8-E481-2F52FEA95DFF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8740554" y="2771780"/>
            <a:ext cx="671430" cy="109514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F8763A-C0D3-23FF-CF87-D45A0885496C}"/>
              </a:ext>
            </a:extLst>
          </p:cNvPr>
          <p:cNvCxnSpPr>
            <a:cxnSpLocks/>
            <a:stCxn id="33" idx="3"/>
            <a:endCxn id="42" idx="1"/>
          </p:cNvCxnSpPr>
          <p:nvPr/>
        </p:nvCxnSpPr>
        <p:spPr>
          <a:xfrm flipV="1">
            <a:off x="8815624" y="3866923"/>
            <a:ext cx="596360" cy="11266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4121B78-73BB-A934-10C1-0EFDF43CCE6A}"/>
              </a:ext>
            </a:extLst>
          </p:cNvPr>
          <p:cNvSpPr/>
          <p:nvPr/>
        </p:nvSpPr>
        <p:spPr>
          <a:xfrm>
            <a:off x="9411984" y="2297630"/>
            <a:ext cx="2392325" cy="313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/>
              <a:t>Target Interaction that we want to Predict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0EBADF-7150-5547-3D7A-6DCE4BF4EA4A}"/>
                  </a:ext>
                </a:extLst>
              </p:cNvPr>
              <p:cNvSpPr txBox="1"/>
              <p:nvPr/>
            </p:nvSpPr>
            <p:spPr>
              <a:xfrm>
                <a:off x="3298597" y="3131317"/>
                <a:ext cx="5571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𝑖𝑛𝑡𝑒𝑟𝑎𝑐𝑡𝑒𝑑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0EBADF-7150-5547-3D7A-6DCE4BF4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597" y="3131317"/>
                <a:ext cx="5571525" cy="276999"/>
              </a:xfrm>
              <a:prstGeom prst="rect">
                <a:avLst/>
              </a:prstGeom>
              <a:blipFill>
                <a:blip r:embed="rId4"/>
                <a:stretch>
                  <a:fillRect l="-438" t="-4444" r="-54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40EAE0-6C63-CED9-A1B2-78FD011A1843}"/>
                  </a:ext>
                </a:extLst>
              </p:cNvPr>
              <p:cNvSpPr txBox="1"/>
              <p:nvPr/>
            </p:nvSpPr>
            <p:spPr>
              <a:xfrm>
                <a:off x="3183912" y="5278556"/>
                <a:ext cx="56862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𝐼𝑡𝑒𝑚𝑠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𝑖𝑛𝑡𝑒𝑟𝑎𝑐𝑡𝑒𝑑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𝑈𝑠𝑒𝑟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¬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𝑛𝑒𝑔𝑎𝑡𝑣𝑒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𝑓𝑒𝑒𝑑𝑏𝑎𝑐𝑘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𝑢𝑠𝑒𝑟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40EAE0-6C63-CED9-A1B2-78FD011A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912" y="5278556"/>
                <a:ext cx="5686210" cy="553998"/>
              </a:xfrm>
              <a:prstGeom prst="rect">
                <a:avLst/>
              </a:prstGeom>
              <a:blipFill>
                <a:blip r:embed="rId5"/>
                <a:stretch>
                  <a:fillRect l="-965" r="-1072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1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4392-B0A2-26AF-762E-3FBFD6A5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Implementation:</a:t>
            </a:r>
            <a:br>
              <a:rPr lang="en-US"/>
            </a:br>
            <a:r>
              <a:rPr lang="en-US"/>
              <a:t>NCR Architecture and Training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104775-CE61-F352-3F67-F6B462C0D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noFill/>
              <a:ln w="6350">
                <a:noFill/>
              </a:ln>
            </p:spPr>
            <p:txBody>
              <a:bodyPr>
                <a:normAutofit/>
              </a:bodyPr>
              <a:lstStyle/>
              <a:p>
                <a:pPr>
                  <a:buSzPct val="101000"/>
                  <a:buFont typeface="Arial" panose="020B0604020202020204" pitchFamily="34" charset="0"/>
                  <a:buChar char="•"/>
                </a:pPr>
                <a:r>
                  <a:rPr lang="en-US" dirty="0"/>
                  <a:t> The proposed architecture defines three logical neural modules AND, OR and NOT gates </a:t>
                </a:r>
              </a:p>
              <a:p>
                <a:pPr>
                  <a:buSzPct val="101000"/>
                  <a:buFont typeface="Arial" panose="020B0604020202020204" pitchFamily="34" charset="0"/>
                  <a:buChar char="•"/>
                </a:pPr>
                <a:r>
                  <a:rPr lang="en-US" dirty="0"/>
                  <a:t> The output of the Implicit/explicit function is represented as an </a:t>
                </a:r>
                <a:r>
                  <a:rPr lang="en-US" u="sng" dirty="0"/>
                  <a:t>event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u="sng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  <m:sup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𝒗</m:t>
                        </m:r>
                      </m:sup>
                    </m:sSubSup>
                  </m:oMath>
                </a14:m>
                <a:r>
                  <a:rPr lang="en-US" b="1" u="sng" dirty="0"/>
                  <a:t> </a:t>
                </a:r>
                <a:r>
                  <a:rPr lang="en-US" dirty="0"/>
                  <a:t>where u is the   user and v is the item that the user has interacted with</a:t>
                </a:r>
              </a:p>
              <a:p>
                <a:pPr>
                  <a:buSzPct val="101000"/>
                  <a:buFont typeface="Arial" panose="020B0604020202020204" pitchFamily="34" charset="0"/>
                  <a:buChar char="•"/>
                </a:pPr>
                <a:r>
                  <a:rPr lang="en-US" dirty="0"/>
                  <a:t> De-</a:t>
                </a:r>
                <a:r>
                  <a:rPr lang="en-US" dirty="0" err="1"/>
                  <a:t>morgan</a:t>
                </a:r>
                <a:r>
                  <a:rPr lang="en-US" dirty="0"/>
                  <a:t> law is used to convert the Horn clause</a:t>
                </a:r>
              </a:p>
              <a:p>
                <a:pPr>
                  <a:buSzPct val="101000"/>
                  <a:buFont typeface="Arial" panose="020B0604020202020204" pitchFamily="34" charset="0"/>
                  <a:buChar char="•"/>
                </a:pPr>
                <a:r>
                  <a:rPr lang="en-US" dirty="0"/>
                  <a:t> In order to guarantee that each of the logical neural module is performing the expected operation in latent space, logical </a:t>
                </a:r>
                <a:r>
                  <a:rPr lang="en-US" dirty="0" err="1"/>
                  <a:t>regularizers</a:t>
                </a:r>
                <a:r>
                  <a:rPr lang="en-US" dirty="0"/>
                  <a:t> have been added to constraint the behavior</a:t>
                </a:r>
              </a:p>
              <a:p>
                <a:pPr marL="0" indent="0">
                  <a:buSzPct val="101000"/>
                  <a:buNone/>
                </a:pPr>
                <a:r>
                  <a:rPr lang="en-US" dirty="0"/>
                  <a:t>		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buSzPct val="101000"/>
                  <a:buFont typeface="Arial" panose="020B0604020202020204" pitchFamily="34" charset="0"/>
                  <a:buChar char="•"/>
                </a:pPr>
                <a:endParaRPr lang="en-US" b="1" u="sng" dirty="0"/>
              </a:p>
              <a:p>
                <a:pPr>
                  <a:buSzPct val="101000"/>
                  <a:buFont typeface="Arial" panose="020B0604020202020204" pitchFamily="34" charset="0"/>
                  <a:buChar char="•"/>
                </a:pPr>
                <a:r>
                  <a:rPr lang="en-US" dirty="0"/>
                  <a:t> The </a:t>
                </a:r>
                <a:r>
                  <a:rPr lang="en-US" dirty="0" err="1"/>
                  <a:t>regularizers</a:t>
                </a:r>
                <a:r>
                  <a:rPr lang="en-US" dirty="0"/>
                  <a:t> and corresponding laws are listed in the paper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104775-CE61-F352-3F67-F6B462C0D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1273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120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604B-A1B9-475D-D530-DBD95B1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Implementation: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NCR logical architecture and Training 2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A3758-82D9-A724-4D96-2BCF5186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13" y="2089151"/>
            <a:ext cx="462915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T</a:t>
            </a:r>
            <a:r>
              <a:rPr lang="en-US" sz="1800">
                <a:ea typeface="+mn-lt"/>
                <a:cs typeface="+mn-lt"/>
              </a:rPr>
              <a:t>he goal of NCR is to embed logical expressions and logical propositional variables in a logical latent space, then use logical reasoning to deliver appropriate suggestions based on logical reasoning</a:t>
            </a:r>
            <a:endParaRPr lang="en-US" sz="1800">
              <a:ea typeface="Calibri"/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80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We construct a negative logical expression for each logical expression in the training set. Instead of the target item on the right side of the implication, the negative logical expression has a randomly picked item from the collection of objects that the user never interacted with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,Sans-Serif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buFont typeface="Arial,Sans-Serif" panose="020F0502020204030204" pitchFamily="34" charset="0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Calibri,Sans-Serif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8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526FD55-F631-45AD-4871-33C712D5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49" y="1944231"/>
            <a:ext cx="4244902" cy="2181215"/>
          </a:xfrm>
          <a:prstGeom prst="rect">
            <a:avLst/>
          </a:prstGeom>
        </p:spPr>
      </p:pic>
      <p:pic>
        <p:nvPicPr>
          <p:cNvPr id="10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AB02C818-FC74-8107-CD06-EC4801BC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879" y="5246780"/>
            <a:ext cx="2457586" cy="670406"/>
          </a:xfrm>
          <a:prstGeom prst="rect">
            <a:avLst/>
          </a:prstGeom>
        </p:spPr>
      </p:pic>
      <p:pic>
        <p:nvPicPr>
          <p:cNvPr id="12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CD81E5EC-60D7-F820-46ED-6C95CABE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657" y="4291373"/>
            <a:ext cx="2987534" cy="875190"/>
          </a:xfrm>
          <a:prstGeom prst="rect">
            <a:avLst/>
          </a:prstGeom>
        </p:spPr>
      </p:pic>
      <p:pic>
        <p:nvPicPr>
          <p:cNvPr id="14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54815E0-C2D6-3A83-2EC0-E3A09F74B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672" y="4292918"/>
            <a:ext cx="2500951" cy="7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DB4A-26EE-AA87-2024-F53FF4C5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645"/>
            <a:ext cx="10058400" cy="1450757"/>
          </a:xfrm>
        </p:spPr>
        <p:txBody>
          <a:bodyPr/>
          <a:lstStyle/>
          <a:p>
            <a:r>
              <a:rPr lang="en-GB">
                <a:cs typeface="Calibri Light"/>
              </a:rPr>
              <a:t>Experiments on number of premises</a:t>
            </a:r>
            <a:endParaRPr lang="en-GB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63825A-878A-14C4-05EE-38DF09BD3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87322"/>
              </p:ext>
            </p:extLst>
          </p:nvPr>
        </p:nvGraphicFramePr>
        <p:xfrm>
          <a:off x="573792" y="1879409"/>
          <a:ext cx="10865169" cy="426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961">
                  <a:extLst>
                    <a:ext uri="{9D8B030D-6E8A-4147-A177-3AD203B41FA5}">
                      <a16:colId xmlns:a16="http://schemas.microsoft.com/office/drawing/2014/main" val="276598190"/>
                    </a:ext>
                  </a:extLst>
                </a:gridCol>
                <a:gridCol w="996912">
                  <a:extLst>
                    <a:ext uri="{9D8B030D-6E8A-4147-A177-3AD203B41FA5}">
                      <a16:colId xmlns:a16="http://schemas.microsoft.com/office/drawing/2014/main" val="160516313"/>
                    </a:ext>
                  </a:extLst>
                </a:gridCol>
                <a:gridCol w="996912">
                  <a:extLst>
                    <a:ext uri="{9D8B030D-6E8A-4147-A177-3AD203B41FA5}">
                      <a16:colId xmlns:a16="http://schemas.microsoft.com/office/drawing/2014/main" val="1976317258"/>
                    </a:ext>
                  </a:extLst>
                </a:gridCol>
                <a:gridCol w="996912">
                  <a:extLst>
                    <a:ext uri="{9D8B030D-6E8A-4147-A177-3AD203B41FA5}">
                      <a16:colId xmlns:a16="http://schemas.microsoft.com/office/drawing/2014/main" val="3547100980"/>
                    </a:ext>
                  </a:extLst>
                </a:gridCol>
                <a:gridCol w="996912">
                  <a:extLst>
                    <a:ext uri="{9D8B030D-6E8A-4147-A177-3AD203B41FA5}">
                      <a16:colId xmlns:a16="http://schemas.microsoft.com/office/drawing/2014/main" val="594502985"/>
                    </a:ext>
                  </a:extLst>
                </a:gridCol>
                <a:gridCol w="996912">
                  <a:extLst>
                    <a:ext uri="{9D8B030D-6E8A-4147-A177-3AD203B41FA5}">
                      <a16:colId xmlns:a16="http://schemas.microsoft.com/office/drawing/2014/main" val="2243383140"/>
                    </a:ext>
                  </a:extLst>
                </a:gridCol>
                <a:gridCol w="996912">
                  <a:extLst>
                    <a:ext uri="{9D8B030D-6E8A-4147-A177-3AD203B41FA5}">
                      <a16:colId xmlns:a16="http://schemas.microsoft.com/office/drawing/2014/main" val="2944679560"/>
                    </a:ext>
                  </a:extLst>
                </a:gridCol>
                <a:gridCol w="1067914">
                  <a:extLst>
                    <a:ext uri="{9D8B030D-6E8A-4147-A177-3AD203B41FA5}">
                      <a16:colId xmlns:a16="http://schemas.microsoft.com/office/drawing/2014/main" val="1349822458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4071075672"/>
                    </a:ext>
                  </a:extLst>
                </a:gridCol>
                <a:gridCol w="912729">
                  <a:extLst>
                    <a:ext uri="{9D8B030D-6E8A-4147-A177-3AD203B41FA5}">
                      <a16:colId xmlns:a16="http://schemas.microsoft.com/office/drawing/2014/main" val="395728165"/>
                    </a:ext>
                  </a:extLst>
                </a:gridCol>
              </a:tblGrid>
              <a:tr h="74745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err="1"/>
                        <a:t>nDCG</a:t>
                      </a:r>
                      <a:endParaRPr lang="en-GB" sz="1600" b="1"/>
                    </a:p>
                    <a:p>
                      <a:r>
                        <a:rPr lang="en-GB" sz="1600" b="1"/>
                        <a:t>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err="1"/>
                        <a:t>nDCG</a:t>
                      </a:r>
                      <a:endParaRPr lang="en-GB" sz="1600" b="1"/>
                    </a:p>
                    <a:p>
                      <a:r>
                        <a:rPr lang="en-GB" sz="1600" b="1"/>
                        <a:t>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Precision@5</a:t>
                      </a:r>
                      <a:endParaRPr lang="en-GB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Precision@10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Recall</a:t>
                      </a:r>
                    </a:p>
                    <a:p>
                      <a:r>
                        <a:rPr lang="en-GB" sz="1600" b="1"/>
                        <a:t>@5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Recall</a:t>
                      </a:r>
                    </a:p>
                    <a:p>
                      <a:r>
                        <a:rPr lang="en-GB" sz="1600" b="1"/>
                        <a:t>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Fmeasure@5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Fmeasure@10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41690"/>
                  </a:ext>
                </a:extLst>
              </a:tr>
              <a:tr h="428867">
                <a:tc>
                  <a:txBody>
                    <a:bodyPr/>
                    <a:lstStyle/>
                    <a:p>
                      <a:r>
                        <a:rPr lang="en-GB"/>
                        <a:t>Model presented in the paper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0.370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0.427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0.695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0.526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0.702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690932"/>
                  </a:ext>
                </a:extLst>
              </a:tr>
              <a:tr h="1066038">
                <a:tc>
                  <a:txBody>
                    <a:bodyPr/>
                    <a:lstStyle/>
                    <a:p>
                      <a:r>
                        <a:rPr lang="en-GB"/>
                        <a:t>Logical Expression with 2 or more premise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0.370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0.428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0.494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0.699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0.525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0.703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14.1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154901"/>
                  </a:ext>
                </a:extLst>
              </a:tr>
              <a:tr h="10660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Logical Expression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with exactly 5 premise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0.604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0.526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0.690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39906"/>
                  </a:ext>
                </a:extLst>
              </a:tr>
              <a:tr h="747454">
                <a:tc>
                  <a:txBody>
                    <a:bodyPr/>
                    <a:lstStyle/>
                    <a:p>
                      <a:r>
                        <a:rPr lang="en-GB"/>
                        <a:t>Excluding Double Negations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0.362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0.417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0.594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0.517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0.689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828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68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2238-6145-FDA2-ED89-D1663E10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Experiment with Embedding size</a:t>
            </a:r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4BCE35-7C5A-3C28-6579-D442239DD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19443"/>
              </p:ext>
            </p:extLst>
          </p:nvPr>
        </p:nvGraphicFramePr>
        <p:xfrm>
          <a:off x="425823" y="1882587"/>
          <a:ext cx="10865190" cy="411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028">
                  <a:extLst>
                    <a:ext uri="{9D8B030D-6E8A-4147-A177-3AD203B41FA5}">
                      <a16:colId xmlns:a16="http://schemas.microsoft.com/office/drawing/2014/main" val="276598190"/>
                    </a:ext>
                  </a:extLst>
                </a:gridCol>
                <a:gridCol w="815321">
                  <a:extLst>
                    <a:ext uri="{9D8B030D-6E8A-4147-A177-3AD203B41FA5}">
                      <a16:colId xmlns:a16="http://schemas.microsoft.com/office/drawing/2014/main" val="160516313"/>
                    </a:ext>
                  </a:extLst>
                </a:gridCol>
                <a:gridCol w="967563">
                  <a:extLst>
                    <a:ext uri="{9D8B030D-6E8A-4147-A177-3AD203B41FA5}">
                      <a16:colId xmlns:a16="http://schemas.microsoft.com/office/drawing/2014/main" val="1976317258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3547100980"/>
                    </a:ext>
                  </a:extLst>
                </a:gridCol>
                <a:gridCol w="984463">
                  <a:extLst>
                    <a:ext uri="{9D8B030D-6E8A-4147-A177-3AD203B41FA5}">
                      <a16:colId xmlns:a16="http://schemas.microsoft.com/office/drawing/2014/main" val="594502985"/>
                    </a:ext>
                  </a:extLst>
                </a:gridCol>
                <a:gridCol w="947018">
                  <a:extLst>
                    <a:ext uri="{9D8B030D-6E8A-4147-A177-3AD203B41FA5}">
                      <a16:colId xmlns:a16="http://schemas.microsoft.com/office/drawing/2014/main" val="2243383140"/>
                    </a:ext>
                  </a:extLst>
                </a:gridCol>
                <a:gridCol w="947018">
                  <a:extLst>
                    <a:ext uri="{9D8B030D-6E8A-4147-A177-3AD203B41FA5}">
                      <a16:colId xmlns:a16="http://schemas.microsoft.com/office/drawing/2014/main" val="2944679560"/>
                    </a:ext>
                  </a:extLst>
                </a:gridCol>
                <a:gridCol w="1044915">
                  <a:extLst>
                    <a:ext uri="{9D8B030D-6E8A-4147-A177-3AD203B41FA5}">
                      <a16:colId xmlns:a16="http://schemas.microsoft.com/office/drawing/2014/main" val="1349822458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4071075672"/>
                    </a:ext>
                  </a:extLst>
                </a:gridCol>
                <a:gridCol w="775413">
                  <a:extLst>
                    <a:ext uri="{9D8B030D-6E8A-4147-A177-3AD203B41FA5}">
                      <a16:colId xmlns:a16="http://schemas.microsoft.com/office/drawing/2014/main" val="395728165"/>
                    </a:ext>
                  </a:extLst>
                </a:gridCol>
              </a:tblGrid>
              <a:tr h="993973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err="1"/>
                        <a:t>nDCG</a:t>
                      </a:r>
                      <a:endParaRPr lang="en-GB" sz="1600" b="1"/>
                    </a:p>
                    <a:p>
                      <a:r>
                        <a:rPr lang="en-GB" sz="1600" b="1"/>
                        <a:t>@5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nDCG</a:t>
                      </a:r>
                    </a:p>
                    <a:p>
                      <a:r>
                        <a:rPr lang="en-GB" sz="1600" b="1"/>
                        <a:t>@10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Precision</a:t>
                      </a:r>
                    </a:p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@5</a:t>
                      </a:r>
                      <a:endParaRPr lang="en-GB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Precision@10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Recall</a:t>
                      </a:r>
                    </a:p>
                    <a:p>
                      <a:r>
                        <a:rPr lang="en-GB" sz="1600" b="1"/>
                        <a:t>@5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Recall</a:t>
                      </a:r>
                    </a:p>
                    <a:p>
                      <a:r>
                        <a:rPr lang="en-GB" sz="1600" b="1"/>
                        <a:t>@10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Fmeasure@5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Fmeasure@10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Loss</a:t>
                      </a:r>
                      <a:endParaRPr 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41690"/>
                  </a:ext>
                </a:extLst>
              </a:tr>
              <a:tr h="7800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Embedding Size 32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0.350 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0.406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0.592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0.674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690932"/>
                  </a:ext>
                </a:extLst>
              </a:tr>
              <a:tr h="78005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Embedding Size 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0.370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0.427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0.674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0.526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0.702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0.511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0.687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15.5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154901"/>
                  </a:ext>
                </a:extLst>
              </a:tr>
              <a:tr h="7800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/>
                        <a:t>Embedding Size 128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0.375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0.427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0.506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0.648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0.535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0.696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13.2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69"/>
                  </a:ext>
                </a:extLst>
              </a:tr>
              <a:tr h="7800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/>
                        <a:t>Embedding Size 256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0.374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0.430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0.594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0.534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0.706 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39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20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A126-909A-056F-D807-22E95DB4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Experiments with L2 Regularization</a:t>
            </a:r>
            <a:endParaRPr lang="en-GB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72FA50-7D6F-0541-91D9-6899DFB38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349717"/>
              </p:ext>
            </p:extLst>
          </p:nvPr>
        </p:nvGraphicFramePr>
        <p:xfrm>
          <a:off x="676549" y="1888304"/>
          <a:ext cx="1056952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235">
                  <a:extLst>
                    <a:ext uri="{9D8B030D-6E8A-4147-A177-3AD203B41FA5}">
                      <a16:colId xmlns:a16="http://schemas.microsoft.com/office/drawing/2014/main" val="3863022063"/>
                    </a:ext>
                  </a:extLst>
                </a:gridCol>
                <a:gridCol w="824271">
                  <a:extLst>
                    <a:ext uri="{9D8B030D-6E8A-4147-A177-3AD203B41FA5}">
                      <a16:colId xmlns:a16="http://schemas.microsoft.com/office/drawing/2014/main" val="1117128895"/>
                    </a:ext>
                  </a:extLst>
                </a:gridCol>
                <a:gridCol w="786038">
                  <a:extLst>
                    <a:ext uri="{9D8B030D-6E8A-4147-A177-3AD203B41FA5}">
                      <a16:colId xmlns:a16="http://schemas.microsoft.com/office/drawing/2014/main" val="1969512176"/>
                    </a:ext>
                  </a:extLst>
                </a:gridCol>
                <a:gridCol w="1107697">
                  <a:extLst>
                    <a:ext uri="{9D8B030D-6E8A-4147-A177-3AD203B41FA5}">
                      <a16:colId xmlns:a16="http://schemas.microsoft.com/office/drawing/2014/main" val="2414682497"/>
                    </a:ext>
                  </a:extLst>
                </a:gridCol>
                <a:gridCol w="1080370">
                  <a:extLst>
                    <a:ext uri="{9D8B030D-6E8A-4147-A177-3AD203B41FA5}">
                      <a16:colId xmlns:a16="http://schemas.microsoft.com/office/drawing/2014/main" val="360325693"/>
                    </a:ext>
                  </a:extLst>
                </a:gridCol>
                <a:gridCol w="861468">
                  <a:extLst>
                    <a:ext uri="{9D8B030D-6E8A-4147-A177-3AD203B41FA5}">
                      <a16:colId xmlns:a16="http://schemas.microsoft.com/office/drawing/2014/main" val="2271663807"/>
                    </a:ext>
                  </a:extLst>
                </a:gridCol>
                <a:gridCol w="828333">
                  <a:extLst>
                    <a:ext uri="{9D8B030D-6E8A-4147-A177-3AD203B41FA5}">
                      <a16:colId xmlns:a16="http://schemas.microsoft.com/office/drawing/2014/main" val="2864305748"/>
                    </a:ext>
                  </a:extLst>
                </a:gridCol>
                <a:gridCol w="1147287">
                  <a:extLst>
                    <a:ext uri="{9D8B030D-6E8A-4147-A177-3AD203B41FA5}">
                      <a16:colId xmlns:a16="http://schemas.microsoft.com/office/drawing/2014/main" val="4125973236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162163093"/>
                    </a:ext>
                  </a:extLst>
                </a:gridCol>
                <a:gridCol w="672664">
                  <a:extLst>
                    <a:ext uri="{9D8B030D-6E8A-4147-A177-3AD203B41FA5}">
                      <a16:colId xmlns:a16="http://schemas.microsoft.com/office/drawing/2014/main" val="566856587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Ndcg@5​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Ndcg@10​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u="none" strike="noStrike">
                          <a:effectLst/>
                        </a:rPr>
                        <a:t>Precision@5</a:t>
                      </a:r>
                      <a:r>
                        <a:rPr lang="en-GB">
                          <a:effectLst/>
                        </a:rPr>
                        <a:t>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Precision@10​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Recall@5​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Recall@10​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u="none" strike="noStrike">
                          <a:effectLst/>
                        </a:rPr>
                        <a:t>Fmeasure@5</a:t>
                      </a:r>
                      <a:r>
                        <a:rPr lang="en-GB">
                          <a:effectLst/>
                        </a:rPr>
                        <a:t>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u="none" strike="noStrike">
                          <a:effectLst/>
                        </a:rPr>
                        <a:t>Fmeasure@10</a:t>
                      </a:r>
                      <a:r>
                        <a:rPr lang="en-GB">
                          <a:effectLst/>
                        </a:rPr>
                        <a:t>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Loss​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41413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>
                          <a:effectLst/>
                        </a:rPr>
                        <a:t>L2 Decrease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0.365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0.421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0.513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0.688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0.503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0.576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​14.3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26593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Full Model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0.370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0.427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0.494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0.526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0.702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​15.5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83444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 u="none" strike="noStrike">
                          <a:effectLst/>
                        </a:rPr>
                        <a:t>​L2 Increase</a:t>
                      </a:r>
                      <a:endParaRPr lang="en-GB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0.361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0.416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0.506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0.504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0.512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0.685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0.509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0.581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GB">
                          <a:effectLst/>
                        </a:rPr>
                        <a:t>​17.0</a:t>
                      </a:r>
                      <a:endParaRPr lang="en-GB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649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95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0DCD-6889-8F78-A353-8C61B255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Loss and </a:t>
            </a:r>
            <a:r>
              <a:rPr lang="en-GB" err="1">
                <a:cs typeface="Calibri Light"/>
              </a:rPr>
              <a:t>nDCG</a:t>
            </a:r>
            <a:r>
              <a:rPr lang="en-GB">
                <a:cs typeface="Calibri Light"/>
              </a:rPr>
              <a:t> Graphs</a:t>
            </a:r>
            <a:endParaRPr lang="en-GB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53BCC0E-08AD-A232-21F5-1F4B034B4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79" y="2209525"/>
            <a:ext cx="4937760" cy="3295778"/>
          </a:xfrm>
        </p:spPr>
      </p:pic>
      <p:pic>
        <p:nvPicPr>
          <p:cNvPr id="19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36F62AA4-A3A3-1B23-9E86-216B867797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920" y="2241098"/>
            <a:ext cx="4937760" cy="3232634"/>
          </a:xfrm>
        </p:spPr>
      </p:pic>
    </p:spTree>
    <p:extLst>
      <p:ext uri="{BB962C8B-B14F-4D97-AF65-F5344CB8AC3E}">
        <p14:creationId xmlns:p14="http://schemas.microsoft.com/office/powerpoint/2010/main" val="8190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1FCE-4D09-9FA7-7329-265812C0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Appendix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0373-3498-1422-7478-9E56C07A3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23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6F004-4283-E363-70AF-5B3CF9D1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97" y="223103"/>
            <a:ext cx="10058400" cy="1450757"/>
          </a:xfrm>
        </p:spPr>
        <p:txBody>
          <a:bodyPr/>
          <a:lstStyle/>
          <a:p>
            <a:r>
              <a:rPr lang="en-GB" b="1">
                <a:cs typeface="Calibri Light"/>
              </a:rPr>
              <a:t>About the Data-MovieLens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728F-A155-1766-393C-C7B2DBDC3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61068"/>
            <a:ext cx="10058400" cy="4108026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cs typeface="Calibri"/>
              </a:rPr>
              <a:t>The Dataset was obtained from </a:t>
            </a:r>
            <a:r>
              <a:rPr lang="en-GB" err="1">
                <a:cs typeface="Calibri"/>
              </a:rPr>
              <a:t>Movielens</a:t>
            </a:r>
            <a:r>
              <a:rPr lang="en-GB">
                <a:cs typeface="Calibri"/>
              </a:rPr>
              <a:t> site which is a part of </a:t>
            </a:r>
            <a:r>
              <a:rPr lang="en-GB" err="1">
                <a:cs typeface="Calibri"/>
              </a:rPr>
              <a:t>Grouplens</a:t>
            </a:r>
            <a:r>
              <a:rPr lang="en-GB">
                <a:cs typeface="Calibri"/>
              </a:rPr>
              <a:t> Research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cs typeface="Calibri"/>
              </a:rPr>
              <a:t>There were 100K ratings/entries in the movie rating dataset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ea typeface="+mn-lt"/>
                <a:cs typeface="+mn-lt"/>
              </a:rPr>
              <a:t>The movie ratings ranging from 1 to 5 </a:t>
            </a:r>
            <a:endParaRPr lang="en-GB"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>
                <a:cs typeface="Calibri"/>
              </a:rPr>
              <a:t>Findings about the data.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GB" sz="1800">
                <a:ea typeface="+mn-lt"/>
                <a:cs typeface="+mn-lt"/>
              </a:rPr>
              <a:t>No redundancies, missing values and No incorrect values.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GB" sz="1800">
                <a:ea typeface="+mn-lt"/>
                <a:cs typeface="+mn-lt"/>
              </a:rPr>
              <a:t>Contains data authenticity</a:t>
            </a:r>
          </a:p>
          <a:p>
            <a:pPr marL="566420" lvl="2">
              <a:buFont typeface="Wingdings,Sans-Serif" panose="020F0502020204030204" pitchFamily="34" charset="0"/>
              <a:buChar char="§"/>
            </a:pPr>
            <a:r>
              <a:rPr lang="en-GB" sz="1800">
                <a:cs typeface="Calibri"/>
              </a:rPr>
              <a:t>All the data features are independent and positively skewed and none of the columns are normally distributed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566420" lvl="2">
              <a:buFont typeface="Wingdings" panose="020F0502020204030204" pitchFamily="34" charset="0"/>
              <a:buChar char="Ø"/>
            </a:pPr>
            <a:endParaRPr lang="en-GB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75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63C8B-26D5-FDE2-BDD7-EE233A5F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13" y="1823121"/>
            <a:ext cx="3084844" cy="21038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  <a:cs typeface="Calibri Light"/>
              </a:rPr>
              <a:t>Exploratory Data Analysis-1</a:t>
            </a:r>
            <a:endParaRPr lang="en-GB" sz="36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CED0CEF-98AB-C4E6-343E-AD4BEFE7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60" y="715344"/>
            <a:ext cx="7734252" cy="51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F018077-78F6-F062-B8BC-AE19074AE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42" y="641508"/>
            <a:ext cx="7175552" cy="59958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6ACA86-3E2B-046E-32E2-0F270D22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Exploratory Data Analysis-2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00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3FE8AC-F110-000C-0AC4-EC877C7F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Exploratory Data Analysis-3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C2CDE10-E549-BA63-2097-C658D104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07" y="82249"/>
            <a:ext cx="12031916" cy="4814387"/>
          </a:xfrm>
        </p:spPr>
      </p:pic>
    </p:spTree>
    <p:extLst>
      <p:ext uri="{BB962C8B-B14F-4D97-AF65-F5344CB8AC3E}">
        <p14:creationId xmlns:p14="http://schemas.microsoft.com/office/powerpoint/2010/main" val="424300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6402D3E-69E6-288D-AE0E-C863E1550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Exploratory Data Analysis-4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3" descr="Diagram, engineering drawing, calendar&#10;&#10;Description automatically generated">
            <a:extLst>
              <a:ext uri="{FF2B5EF4-FFF2-40B4-BE49-F238E27FC236}">
                <a16:creationId xmlns:a16="http://schemas.microsoft.com/office/drawing/2014/main" id="{9D5EA1C1-57C2-309D-DBCE-A16FA5F7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2" y="62003"/>
            <a:ext cx="11959770" cy="48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318B-68C4-C341-AAFE-96A54B71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ABCD3-BF16-A140-A19D-3070ADE8D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For </a:t>
            </a:r>
            <a:r>
              <a:rPr lang="en-US" b="1" err="1">
                <a:ea typeface="+mn-lt"/>
                <a:cs typeface="+mn-lt"/>
              </a:rPr>
              <a:t>als</a:t>
            </a:r>
            <a:r>
              <a:rPr lang="en-US" b="1">
                <a:ea typeface="+mn-lt"/>
                <a:cs typeface="+mn-lt"/>
              </a:rPr>
              <a:t>,</a:t>
            </a:r>
            <a:r>
              <a:rPr lang="en-US" b="1">
                <a:cs typeface="Calibri"/>
              </a:rPr>
              <a:t> </a:t>
            </a:r>
            <a:r>
              <a:rPr lang="en-US" b="1" err="1">
                <a:cs typeface="Calibri"/>
              </a:rPr>
              <a:t>knn</a:t>
            </a:r>
            <a:r>
              <a:rPr lang="en-US" b="1">
                <a:cs typeface="Calibri"/>
              </a:rPr>
              <a:t>, co-clustering and </a:t>
            </a:r>
            <a:r>
              <a:rPr lang="en-US" b="1">
                <a:ea typeface="+mn-lt"/>
                <a:cs typeface="+mn-lt"/>
              </a:rPr>
              <a:t>SVD, </a:t>
            </a:r>
            <a:endParaRPr lang="en-US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6A048-3277-744F-97F1-DA1251A54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v"/>
            </a:pPr>
            <a:r>
              <a:rPr lang="en-GB" dirty="0">
                <a:cs typeface="Calibri" panose="020F0502020204030204"/>
              </a:rPr>
              <a:t>Prediction Evaluation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RMSE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MAE</a:t>
            </a:r>
          </a:p>
          <a:p>
            <a:pPr marL="342900" indent="-342900">
              <a:buFont typeface="Wingdings" panose="020F0502020204030204" pitchFamily="34" charset="0"/>
              <a:buChar char="v"/>
            </a:pPr>
            <a:r>
              <a:rPr lang="en-GB" dirty="0">
                <a:cs typeface="Calibri" panose="020F0502020204030204"/>
              </a:rPr>
              <a:t>Relevance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Precision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Recall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F-measure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NDCG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endParaRPr lang="en-GB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72025-1B44-9E44-935C-3F7EA3953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For </a:t>
            </a:r>
            <a:r>
              <a:rPr lang="en-US" b="1" err="1">
                <a:cs typeface="Calibri"/>
              </a:rPr>
              <a:t>NEuRal</a:t>
            </a:r>
            <a:r>
              <a:rPr lang="en-US" b="1">
                <a:cs typeface="Calibri"/>
              </a:rPr>
              <a:t> Collaborative Reasoning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1D566-DC36-1040-AF59-2EDD5DCF144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v"/>
            </a:pPr>
            <a:r>
              <a:rPr lang="en-GB" dirty="0">
                <a:cs typeface="Calibri" panose="020F0502020204030204"/>
              </a:rPr>
              <a:t>Prediction Evaluation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b="1" dirty="0">
                <a:cs typeface="Calibri" panose="020F0502020204030204"/>
              </a:rPr>
              <a:t>Pairwise contrastive loss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endParaRPr lang="en-GB" b="1" dirty="0">
              <a:cs typeface="Calibri" panose="020F0502020204030204"/>
            </a:endParaRPr>
          </a:p>
          <a:p>
            <a:pPr marL="342900" indent="-342900">
              <a:buFont typeface="Wingdings" panose="020F0502020204030204" pitchFamily="34" charset="0"/>
              <a:buChar char="v"/>
            </a:pPr>
            <a:r>
              <a:rPr lang="en-GB" dirty="0">
                <a:cs typeface="Calibri" panose="020F0502020204030204"/>
              </a:rPr>
              <a:t>Relevance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Precision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Recall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F-measure</a:t>
            </a:r>
          </a:p>
          <a:p>
            <a:pPr marL="635000" lvl="1" indent="-342900">
              <a:buFont typeface="Arial" panose="020F0502020204030204" pitchFamily="34" charset="0"/>
              <a:buChar char="•"/>
            </a:pPr>
            <a:r>
              <a:rPr lang="en-GB" dirty="0">
                <a:cs typeface="Calibri" panose="020F0502020204030204"/>
              </a:rPr>
              <a:t>NDCG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45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092EED8-AEE4-AB87-1E59-5ED72302DF5B}"/>
              </a:ext>
            </a:extLst>
          </p:cNvPr>
          <p:cNvSpPr txBox="1">
            <a:spLocks/>
          </p:cNvSpPr>
          <p:nvPr/>
        </p:nvSpPr>
        <p:spPr>
          <a:xfrm>
            <a:off x="1068251" y="-90768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Implementation:</a:t>
            </a:r>
            <a:r>
              <a:rPr lang="en-US"/>
              <a:t> Alternating Least Squares (ALS)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44F092-A814-BB2E-8468-DC6B1CCD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854084"/>
              </p:ext>
            </p:extLst>
          </p:nvPr>
        </p:nvGraphicFramePr>
        <p:xfrm>
          <a:off x="472850" y="1445372"/>
          <a:ext cx="10900228" cy="480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8101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1720</Words>
  <Application>Microsoft Macintosh PowerPoint</Application>
  <PresentationFormat>Widescreen</PresentationFormat>
  <Paragraphs>326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Arial,Sans-Serif</vt:lpstr>
      <vt:lpstr>Calibri</vt:lpstr>
      <vt:lpstr>Calibri Light</vt:lpstr>
      <vt:lpstr>Calibri,Sans-Serif</vt:lpstr>
      <vt:lpstr>Cambria Math</vt:lpstr>
      <vt:lpstr>Wingdings</vt:lpstr>
      <vt:lpstr>Wingdings,Sans-Serif</vt:lpstr>
      <vt:lpstr>Retrospect</vt:lpstr>
      <vt:lpstr>Movie Recommendation System using Collaborative Filtering and Reasoning</vt:lpstr>
      <vt:lpstr>Motivation</vt:lpstr>
      <vt:lpstr>About the Data-MovieLens</vt:lpstr>
      <vt:lpstr>Exploratory Data Analysis-1</vt:lpstr>
      <vt:lpstr>Exploratory Data Analysis-2</vt:lpstr>
      <vt:lpstr>Exploratory Data Analysis-3</vt:lpstr>
      <vt:lpstr>Exploratory Data Analysis-4</vt:lpstr>
      <vt:lpstr>Evaluation Metrics</vt:lpstr>
      <vt:lpstr>PowerPoint Presentation</vt:lpstr>
      <vt:lpstr>Implementation: K-Nearest Neighbors</vt:lpstr>
      <vt:lpstr>PowerPoint Presentation</vt:lpstr>
      <vt:lpstr>Singular Vector Decomposition (SVD):- </vt:lpstr>
      <vt:lpstr>Results</vt:lpstr>
      <vt:lpstr>Why NCR</vt:lpstr>
      <vt:lpstr>NCR Workflow</vt:lpstr>
      <vt:lpstr>Dataset Processing</vt:lpstr>
      <vt:lpstr>Dataset Processing</vt:lpstr>
      <vt:lpstr>MovieLens Data Processing for NCR</vt:lpstr>
      <vt:lpstr>Train, Validation, and Test split</vt:lpstr>
      <vt:lpstr>NCR Formalization</vt:lpstr>
      <vt:lpstr>Implementation: NCR Architecture and Training 1</vt:lpstr>
      <vt:lpstr>Implementation: NCR logical architecture and Training 2</vt:lpstr>
      <vt:lpstr>Experiments on number of premises</vt:lpstr>
      <vt:lpstr>Experiment with Embedding size</vt:lpstr>
      <vt:lpstr>Experiments with L2 Regularization</vt:lpstr>
      <vt:lpstr>Loss and nDCG Graphs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srikanth sista</cp:lastModifiedBy>
  <cp:revision>3</cp:revision>
  <dcterms:created xsi:type="dcterms:W3CDTF">2022-04-16T18:34:00Z</dcterms:created>
  <dcterms:modified xsi:type="dcterms:W3CDTF">2022-05-03T01:19:28Z</dcterms:modified>
</cp:coreProperties>
</file>